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38"/>
  </p:notesMasterIdLst>
  <p:sldIdLst>
    <p:sldId id="275" r:id="rId5"/>
    <p:sldId id="316" r:id="rId6"/>
    <p:sldId id="304" r:id="rId7"/>
    <p:sldId id="305" r:id="rId8"/>
    <p:sldId id="314" r:id="rId9"/>
    <p:sldId id="277" r:id="rId10"/>
    <p:sldId id="318" r:id="rId11"/>
    <p:sldId id="322" r:id="rId12"/>
    <p:sldId id="319" r:id="rId13"/>
    <p:sldId id="312" r:id="rId14"/>
    <p:sldId id="310" r:id="rId15"/>
    <p:sldId id="278" r:id="rId16"/>
    <p:sldId id="279" r:id="rId17"/>
    <p:sldId id="280" r:id="rId18"/>
    <p:sldId id="282" r:id="rId19"/>
    <p:sldId id="332" r:id="rId20"/>
    <p:sldId id="284" r:id="rId21"/>
    <p:sldId id="286" r:id="rId22"/>
    <p:sldId id="313" r:id="rId23"/>
    <p:sldId id="331" r:id="rId24"/>
    <p:sldId id="328" r:id="rId25"/>
    <p:sldId id="329" r:id="rId26"/>
    <p:sldId id="285" r:id="rId27"/>
    <p:sldId id="298" r:id="rId28"/>
    <p:sldId id="333" r:id="rId29"/>
    <p:sldId id="326" r:id="rId30"/>
    <p:sldId id="334" r:id="rId31"/>
    <p:sldId id="335" r:id="rId32"/>
    <p:sldId id="337" r:id="rId33"/>
    <p:sldId id="338" r:id="rId34"/>
    <p:sldId id="339" r:id="rId35"/>
    <p:sldId id="336" r:id="rId36"/>
    <p:sldId id="315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C860C5-8153-4686-9EC5-8E243F98F67D}" v="1" dt="2025-10-10T12:37:44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k Mistry" userId="927c0de5-5cf4-4393-8b5f-6be949089ceb" providerId="ADAL" clId="{8A10001D-FA3B-4951-8FA0-B892A073650E}"/>
    <pc:docChg chg="modSld">
      <pc:chgData name="Janak Mistry" userId="927c0de5-5cf4-4393-8b5f-6be949089ceb" providerId="ADAL" clId="{8A10001D-FA3B-4951-8FA0-B892A073650E}" dt="2025-10-10T12:37:44.390" v="0" actId="1036"/>
      <pc:docMkLst>
        <pc:docMk/>
      </pc:docMkLst>
      <pc:sldChg chg="modSp mod">
        <pc:chgData name="Janak Mistry" userId="927c0de5-5cf4-4393-8b5f-6be949089ceb" providerId="ADAL" clId="{8A10001D-FA3B-4951-8FA0-B892A073650E}" dt="2025-10-10T12:37:44.390" v="0" actId="1036"/>
        <pc:sldMkLst>
          <pc:docMk/>
          <pc:sldMk cId="1800676612" sldId="275"/>
        </pc:sldMkLst>
        <pc:picChg chg="mod">
          <ac:chgData name="Janak Mistry" userId="927c0de5-5cf4-4393-8b5f-6be949089ceb" providerId="ADAL" clId="{8A10001D-FA3B-4951-8FA0-B892A073650E}" dt="2025-10-10T12:37:44.390" v="0" actId="1036"/>
          <ac:picMkLst>
            <pc:docMk/>
            <pc:sldMk cId="1800676612" sldId="275"/>
            <ac:picMk id="4" creationId="{00000000-0000-0000-0000-000000000000}"/>
          </ac:picMkLst>
        </pc:picChg>
      </pc:sldChg>
    </pc:docChg>
  </pc:docChgLst>
  <pc:docChgLst>
    <pc:chgData name="Yuanhong Wang" userId="89fbf482-2c69-44d6-a43c-c81454ab88ab" providerId="ADAL" clId="{4A48175F-629D-4097-AA26-16AE09BD4E32}"/>
    <pc:docChg chg="undo custSel addSld delSld modSld sldOrd">
      <pc:chgData name="Yuanhong Wang" userId="89fbf482-2c69-44d6-a43c-c81454ab88ab" providerId="ADAL" clId="{4A48175F-629D-4097-AA26-16AE09BD4E32}" dt="2022-11-07T09:36:25.184" v="2135"/>
      <pc:docMkLst>
        <pc:docMk/>
      </pc:docMkLst>
      <pc:sldChg chg="modSp mod">
        <pc:chgData name="Yuanhong Wang" userId="89fbf482-2c69-44d6-a43c-c81454ab88ab" providerId="ADAL" clId="{4A48175F-629D-4097-AA26-16AE09BD4E32}" dt="2022-10-31T09:53:30.942" v="40" actId="20577"/>
        <pc:sldMkLst>
          <pc:docMk/>
          <pc:sldMk cId="1800676612" sldId="275"/>
        </pc:sldMkLst>
      </pc:sldChg>
      <pc:sldChg chg="del">
        <pc:chgData name="Yuanhong Wang" userId="89fbf482-2c69-44d6-a43c-c81454ab88ab" providerId="ADAL" clId="{4A48175F-629D-4097-AA26-16AE09BD4E32}" dt="2022-10-31T04:07:14.819" v="0" actId="47"/>
        <pc:sldMkLst>
          <pc:docMk/>
          <pc:sldMk cId="958720904" sldId="296"/>
        </pc:sldMkLst>
      </pc:sldChg>
      <pc:sldChg chg="del">
        <pc:chgData name="Yuanhong Wang" userId="89fbf482-2c69-44d6-a43c-c81454ab88ab" providerId="ADAL" clId="{4A48175F-629D-4097-AA26-16AE09BD4E32}" dt="2022-10-31T04:08:46.976" v="2" actId="47"/>
        <pc:sldMkLst>
          <pc:docMk/>
          <pc:sldMk cId="2979198453" sldId="307"/>
        </pc:sldMkLst>
      </pc:sldChg>
      <pc:sldChg chg="del">
        <pc:chgData name="Yuanhong Wang" userId="89fbf482-2c69-44d6-a43c-c81454ab88ab" providerId="ADAL" clId="{4A48175F-629D-4097-AA26-16AE09BD4E32}" dt="2022-11-07T07:08:08.855" v="159" actId="47"/>
        <pc:sldMkLst>
          <pc:docMk/>
          <pc:sldMk cId="2661684003" sldId="308"/>
        </pc:sldMkLst>
      </pc:sldChg>
      <pc:sldChg chg="addSp delSp modSp mod">
        <pc:chgData name="Yuanhong Wang" userId="89fbf482-2c69-44d6-a43c-c81454ab88ab" providerId="ADAL" clId="{4A48175F-629D-4097-AA26-16AE09BD4E32}" dt="2022-11-07T07:36:19.289" v="668" actId="167"/>
        <pc:sldMkLst>
          <pc:docMk/>
          <pc:sldMk cId="3251669746" sldId="316"/>
        </pc:sldMkLst>
      </pc:sldChg>
      <pc:sldChg chg="del">
        <pc:chgData name="Yuanhong Wang" userId="89fbf482-2c69-44d6-a43c-c81454ab88ab" providerId="ADAL" clId="{4A48175F-629D-4097-AA26-16AE09BD4E32}" dt="2022-10-31T04:07:50.794" v="1" actId="47"/>
        <pc:sldMkLst>
          <pc:docMk/>
          <pc:sldMk cId="2921839654" sldId="317"/>
        </pc:sldMkLst>
      </pc:sldChg>
      <pc:sldChg chg="addSp delSp modSp mod">
        <pc:chgData name="Yuanhong Wang" userId="89fbf482-2c69-44d6-a43c-c81454ab88ab" providerId="ADAL" clId="{4A48175F-629D-4097-AA26-16AE09BD4E32}" dt="2022-11-07T07:36:09.595" v="665" actId="167"/>
        <pc:sldMkLst>
          <pc:docMk/>
          <pc:sldMk cId="3752745260" sldId="318"/>
        </pc:sldMkLst>
      </pc:sldChg>
      <pc:sldChg chg="addSp delSp modSp mod">
        <pc:chgData name="Yuanhong Wang" userId="89fbf482-2c69-44d6-a43c-c81454ab88ab" providerId="ADAL" clId="{4A48175F-629D-4097-AA26-16AE09BD4E32}" dt="2022-11-07T07:35:52.099" v="661" actId="167"/>
        <pc:sldMkLst>
          <pc:docMk/>
          <pc:sldMk cId="3077025175" sldId="319"/>
        </pc:sldMkLst>
      </pc:sldChg>
      <pc:sldChg chg="del">
        <pc:chgData name="Yuanhong Wang" userId="89fbf482-2c69-44d6-a43c-c81454ab88ab" providerId="ADAL" clId="{4A48175F-629D-4097-AA26-16AE09BD4E32}" dt="2022-10-31T04:09:28.780" v="4" actId="47"/>
        <pc:sldMkLst>
          <pc:docMk/>
          <pc:sldMk cId="1956673596" sldId="320"/>
        </pc:sldMkLst>
      </pc:sldChg>
      <pc:sldChg chg="del">
        <pc:chgData name="Yuanhong Wang" userId="89fbf482-2c69-44d6-a43c-c81454ab88ab" providerId="ADAL" clId="{4A48175F-629D-4097-AA26-16AE09BD4E32}" dt="2022-10-31T04:09:17.246" v="3" actId="47"/>
        <pc:sldMkLst>
          <pc:docMk/>
          <pc:sldMk cId="1512619955" sldId="321"/>
        </pc:sldMkLst>
      </pc:sldChg>
      <pc:sldChg chg="add del">
        <pc:chgData name="Yuanhong Wang" userId="89fbf482-2c69-44d6-a43c-c81454ab88ab" providerId="ADAL" clId="{4A48175F-629D-4097-AA26-16AE09BD4E32}" dt="2022-11-07T07:13:07.348" v="171" actId="47"/>
        <pc:sldMkLst>
          <pc:docMk/>
          <pc:sldMk cId="3971502923" sldId="323"/>
        </pc:sldMkLst>
      </pc:sldChg>
      <pc:sldChg chg="add del">
        <pc:chgData name="Yuanhong Wang" userId="89fbf482-2c69-44d6-a43c-c81454ab88ab" providerId="ADAL" clId="{4A48175F-629D-4097-AA26-16AE09BD4E32}" dt="2022-11-07T07:13:10.545" v="172" actId="47"/>
        <pc:sldMkLst>
          <pc:docMk/>
          <pc:sldMk cId="2773023813" sldId="324"/>
        </pc:sldMkLst>
      </pc:sldChg>
      <pc:sldChg chg="add del">
        <pc:chgData name="Yuanhong Wang" userId="89fbf482-2c69-44d6-a43c-c81454ab88ab" providerId="ADAL" clId="{4A48175F-629D-4097-AA26-16AE09BD4E32}" dt="2022-11-07T07:13:12.340" v="173" actId="47"/>
        <pc:sldMkLst>
          <pc:docMk/>
          <pc:sldMk cId="1388708197" sldId="325"/>
        </pc:sldMkLst>
      </pc:sldChg>
      <pc:sldChg chg="addSp delSp modSp mod">
        <pc:chgData name="Yuanhong Wang" userId="89fbf482-2c69-44d6-a43c-c81454ab88ab" providerId="ADAL" clId="{4A48175F-629D-4097-AA26-16AE09BD4E32}" dt="2022-11-07T07:35:02.385" v="629" actId="20577"/>
        <pc:sldMkLst>
          <pc:docMk/>
          <pc:sldMk cId="1479648857" sldId="326"/>
        </pc:sldMkLst>
      </pc:sldChg>
      <pc:sldChg chg="addSp delSp modSp del mod">
        <pc:chgData name="Yuanhong Wang" userId="89fbf482-2c69-44d6-a43c-c81454ab88ab" providerId="ADAL" clId="{4A48175F-629D-4097-AA26-16AE09BD4E32}" dt="2022-11-07T07:23:21.288" v="204" actId="47"/>
        <pc:sldMkLst>
          <pc:docMk/>
          <pc:sldMk cId="3314666759" sldId="327"/>
        </pc:sldMkLst>
      </pc:sldChg>
      <pc:sldChg chg="addSp delSp modSp mod">
        <pc:chgData name="Yuanhong Wang" userId="89fbf482-2c69-44d6-a43c-c81454ab88ab" providerId="ADAL" clId="{4A48175F-629D-4097-AA26-16AE09BD4E32}" dt="2022-11-01T06:25:58.487" v="94" actId="14100"/>
        <pc:sldMkLst>
          <pc:docMk/>
          <pc:sldMk cId="1674122076" sldId="332"/>
        </pc:sldMkLst>
      </pc:sldChg>
      <pc:sldChg chg="addSp delSp modSp add mod">
        <pc:chgData name="Yuanhong Wang" userId="89fbf482-2c69-44d6-a43c-c81454ab88ab" providerId="ADAL" clId="{4A48175F-629D-4097-AA26-16AE09BD4E32}" dt="2022-11-07T07:30:51.808" v="542" actId="122"/>
        <pc:sldMkLst>
          <pc:docMk/>
          <pc:sldMk cId="748872053" sldId="333"/>
        </pc:sldMkLst>
      </pc:sldChg>
      <pc:sldChg chg="del">
        <pc:chgData name="Yuanhong Wang" userId="89fbf482-2c69-44d6-a43c-c81454ab88ab" providerId="ADAL" clId="{4A48175F-629D-4097-AA26-16AE09BD4E32}" dt="2022-11-07T07:23:25.748" v="205" actId="47"/>
        <pc:sldMkLst>
          <pc:docMk/>
          <pc:sldMk cId="965348439" sldId="333"/>
        </pc:sldMkLst>
      </pc:sldChg>
      <pc:sldChg chg="addSp delSp modSp add mod">
        <pc:chgData name="Yuanhong Wang" userId="89fbf482-2c69-44d6-a43c-c81454ab88ab" providerId="ADAL" clId="{4A48175F-629D-4097-AA26-16AE09BD4E32}" dt="2022-11-07T07:45:45.023" v="1235" actId="1076"/>
        <pc:sldMkLst>
          <pc:docMk/>
          <pc:sldMk cId="1665206140" sldId="334"/>
        </pc:sldMkLst>
      </pc:sldChg>
      <pc:sldChg chg="del">
        <pc:chgData name="Yuanhong Wang" userId="89fbf482-2c69-44d6-a43c-c81454ab88ab" providerId="ADAL" clId="{4A48175F-629D-4097-AA26-16AE09BD4E32}" dt="2022-11-07T07:23:26.999" v="206" actId="47"/>
        <pc:sldMkLst>
          <pc:docMk/>
          <pc:sldMk cId="3256165662" sldId="334"/>
        </pc:sldMkLst>
      </pc:sldChg>
      <pc:sldChg chg="addSp delSp modSp add mod">
        <pc:chgData name="Yuanhong Wang" userId="89fbf482-2c69-44d6-a43c-c81454ab88ab" providerId="ADAL" clId="{4A48175F-629D-4097-AA26-16AE09BD4E32}" dt="2022-11-07T09:10:40.516" v="1579" actId="14100"/>
        <pc:sldMkLst>
          <pc:docMk/>
          <pc:sldMk cId="1986270205" sldId="335"/>
        </pc:sldMkLst>
      </pc:sldChg>
      <pc:sldChg chg="del">
        <pc:chgData name="Yuanhong Wang" userId="89fbf482-2c69-44d6-a43c-c81454ab88ab" providerId="ADAL" clId="{4A48175F-629D-4097-AA26-16AE09BD4E32}" dt="2022-11-07T07:23:28.020" v="207" actId="47"/>
        <pc:sldMkLst>
          <pc:docMk/>
          <pc:sldMk cId="2701396025" sldId="335"/>
        </pc:sldMkLst>
      </pc:sldChg>
      <pc:sldChg chg="addSp delSp modSp add mod ord">
        <pc:chgData name="Yuanhong Wang" userId="89fbf482-2c69-44d6-a43c-c81454ab88ab" providerId="ADAL" clId="{4A48175F-629D-4097-AA26-16AE09BD4E32}" dt="2022-11-07T09:36:13.032" v="2133" actId="1076"/>
        <pc:sldMkLst>
          <pc:docMk/>
          <pc:sldMk cId="1054058132" sldId="336"/>
        </pc:sldMkLst>
      </pc:sldChg>
      <pc:sldChg chg="del">
        <pc:chgData name="Yuanhong Wang" userId="89fbf482-2c69-44d6-a43c-c81454ab88ab" providerId="ADAL" clId="{4A48175F-629D-4097-AA26-16AE09BD4E32}" dt="2022-11-07T07:23:29.232" v="208" actId="47"/>
        <pc:sldMkLst>
          <pc:docMk/>
          <pc:sldMk cId="4258826102" sldId="336"/>
        </pc:sldMkLst>
      </pc:sldChg>
      <pc:sldChg chg="addSp delSp modSp add mod">
        <pc:chgData name="Yuanhong Wang" userId="89fbf482-2c69-44d6-a43c-c81454ab88ab" providerId="ADAL" clId="{4A48175F-629D-4097-AA26-16AE09BD4E32}" dt="2022-11-07T09:20:17.761" v="1828" actId="1036"/>
        <pc:sldMkLst>
          <pc:docMk/>
          <pc:sldMk cId="3371072029" sldId="337"/>
        </pc:sldMkLst>
      </pc:sldChg>
      <pc:sldChg chg="addSp delSp modSp add mod">
        <pc:chgData name="Yuanhong Wang" userId="89fbf482-2c69-44d6-a43c-c81454ab88ab" providerId="ADAL" clId="{4A48175F-629D-4097-AA26-16AE09BD4E32}" dt="2022-11-07T09:34:56.650" v="2104" actId="20577"/>
        <pc:sldMkLst>
          <pc:docMk/>
          <pc:sldMk cId="3752724670" sldId="338"/>
        </pc:sldMkLst>
      </pc:sldChg>
      <pc:sldChg chg="addSp delSp modSp add mod ord">
        <pc:chgData name="Yuanhong Wang" userId="89fbf482-2c69-44d6-a43c-c81454ab88ab" providerId="ADAL" clId="{4A48175F-629D-4097-AA26-16AE09BD4E32}" dt="2022-11-07T09:36:25.184" v="2135"/>
        <pc:sldMkLst>
          <pc:docMk/>
          <pc:sldMk cId="2756631539" sldId="339"/>
        </pc:sldMkLst>
      </pc:sldChg>
    </pc:docChg>
  </pc:docChgLst>
  <pc:docChgLst>
    <pc:chgData name="Alan Clavijo" userId="S::aclavij1@jaguarlandrover.com::8241a150-1212-47a4-bf2c-af6309f6fdda" providerId="AD" clId="Web-{857A485D-2EDD-6D64-7A24-E32212D46386}"/>
    <pc:docChg chg="mod">
      <pc:chgData name="Alan Clavijo" userId="S::aclavij1@jaguarlandrover.com::8241a150-1212-47a4-bf2c-af6309f6fdda" providerId="AD" clId="Web-{857A485D-2EDD-6D64-7A24-E32212D46386}" dt="2025-01-16T14:31:48.997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DE61E-190C-4BF8-B8BD-2BE649B100A7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AE27D-B105-4820-A4E6-801AFE4B82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93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E27D-B105-4820-A4E6-801AFE4B828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0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450" y="4820716"/>
            <a:ext cx="11595100" cy="395608"/>
          </a:xfrm>
        </p:spPr>
        <p:txBody>
          <a:bodyPr/>
          <a:lstStyle>
            <a:lvl1pPr marL="0" indent="0">
              <a:buNone/>
              <a:defRPr sz="2667" b="1" i="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450" y="5248883"/>
            <a:ext cx="11595100" cy="38017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 cap="all" spc="0" baseline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118729" y="6384426"/>
            <a:ext cx="1771651" cy="2257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1467">
                <a:solidFill>
                  <a:schemeClr val="tx1"/>
                </a:solidFill>
              </a:rPr>
              <a:t>Confidential</a:t>
            </a:r>
            <a:r>
              <a:rPr lang="en-GB" sz="1467" baseline="0">
                <a:solidFill>
                  <a:schemeClr val="tx1"/>
                </a:solidFill>
              </a:rPr>
              <a:t> ©2018</a:t>
            </a:r>
            <a:endParaRPr lang="en-GB" sz="1467">
              <a:solidFill>
                <a:schemeClr val="tx1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1094317"/>
            <a:ext cx="12192000" cy="3513667"/>
          </a:xfrm>
          <a:solidFill>
            <a:schemeClr val="bg2"/>
          </a:solidFill>
        </p:spPr>
        <p:txBody>
          <a:bodyPr/>
          <a:lstStyle/>
          <a:p>
            <a:r>
              <a:rPr lang="en-US" altLang="zh-CN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" y="6384491"/>
            <a:ext cx="2614863" cy="4735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pPr algn="l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8451" y="6158446"/>
            <a:ext cx="2937933" cy="66463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35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and 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451" y="160867"/>
            <a:ext cx="8839200" cy="8453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1" y="1392767"/>
            <a:ext cx="5695949" cy="48006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 marL="599002" indent="-241294">
              <a:defRPr lang="en-US" sz="2133" smtClean="0"/>
            </a:lvl2pPr>
            <a:lvl3pPr marL="833946" indent="-228594">
              <a:defRPr lang="en-US" sz="1867" smtClean="0"/>
            </a:lvl3pPr>
            <a:lvl4pPr marL="1077357" indent="-241294">
              <a:defRPr lang="en-US" sz="1867" smtClean="0"/>
            </a:lvl4pPr>
            <a:lvl5pPr marL="1310185" indent="-241294">
              <a:defRPr lang="en-GB" sz="1867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065-C2B5-4663-B862-677AFC38F7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191251" y="1392767"/>
            <a:ext cx="5702300" cy="4800600"/>
          </a:xfrm>
        </p:spPr>
        <p:txBody>
          <a:bodyPr/>
          <a:lstStyle/>
          <a:p>
            <a:r>
              <a:rPr lang="en-US" altLang="zh-CN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1251" y="6193367"/>
            <a:ext cx="5702300" cy="378884"/>
          </a:xfrm>
        </p:spPr>
        <p:txBody>
          <a:bodyPr/>
          <a:lstStyle>
            <a:lvl1pPr marL="0" indent="0">
              <a:buNone/>
              <a:defRPr sz="1067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6384491"/>
            <a:ext cx="2614863" cy="4735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pPr algn="l"/>
            <a:endParaRPr lang="en-GB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5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451" y="160868"/>
            <a:ext cx="8839200" cy="8312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065-C2B5-4663-B862-677AFC38F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58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065-C2B5-4663-B862-677AFC38F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04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065-C2B5-4663-B862-677AFC38F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516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00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452" y="1313400"/>
            <a:ext cx="3879848" cy="17092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cap="none" spc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347372"/>
            <a:ext cx="3662464" cy="1676400"/>
          </a:xfrm>
        </p:spPr>
        <p:txBody>
          <a:bodyPr>
            <a:noAutofit/>
          </a:bodyPr>
          <a:lstStyle>
            <a:lvl1pPr marL="0" indent="0">
              <a:lnSpc>
                <a:spcPts val="1733"/>
              </a:lnSpc>
              <a:spcBef>
                <a:spcPts val="0"/>
              </a:spcBef>
              <a:buFontTx/>
              <a:buNone/>
              <a:tabLst>
                <a:tab pos="389457" algn="l"/>
              </a:tabLst>
              <a:defRPr sz="1600" b="1"/>
            </a:lvl1pPr>
            <a:lvl2pPr marL="0" indent="0">
              <a:lnSpc>
                <a:spcPts val="1733"/>
              </a:lnSpc>
              <a:spcBef>
                <a:spcPts val="0"/>
              </a:spcBef>
              <a:spcAft>
                <a:spcPts val="933"/>
              </a:spcAft>
              <a:buFontTx/>
              <a:buNone/>
              <a:tabLst>
                <a:tab pos="389457" algn="l"/>
              </a:tabLst>
              <a:defRPr sz="1600"/>
            </a:lvl2pPr>
            <a:lvl3pPr>
              <a:lnSpc>
                <a:spcPts val="1733"/>
              </a:lnSpc>
              <a:spcBef>
                <a:spcPts val="933"/>
              </a:spcBef>
              <a:defRPr sz="1600"/>
            </a:lvl3pPr>
            <a:lvl4pPr>
              <a:lnSpc>
                <a:spcPts val="1733"/>
              </a:lnSpc>
              <a:spcBef>
                <a:spcPts val="933"/>
              </a:spcBef>
              <a:defRPr sz="1600"/>
            </a:lvl4pPr>
            <a:lvl5pPr>
              <a:lnSpc>
                <a:spcPts val="1733"/>
              </a:lnSpc>
              <a:spcBef>
                <a:spcPts val="933"/>
              </a:spcBef>
              <a:defRPr sz="160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3E065-C2B5-4663-B862-677AFC38F7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158263" y="1347372"/>
            <a:ext cx="3073940" cy="18403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33"/>
              </a:lnSpc>
              <a:spcBef>
                <a:spcPts val="933"/>
              </a:spcBef>
            </a:pPr>
            <a:r>
              <a:rPr lang="en-GB" sz="1600" b="1"/>
              <a:t>Jaguar Land Rover</a:t>
            </a:r>
            <a:br>
              <a:rPr lang="en-GB" sz="1600"/>
            </a:br>
            <a:r>
              <a:rPr lang="en-GB" sz="1600"/>
              <a:t>W/1/26 Abbey Road, Whitley</a:t>
            </a:r>
            <a:br>
              <a:rPr lang="en-GB" sz="1600"/>
            </a:br>
            <a:r>
              <a:rPr lang="en-GB" sz="1600"/>
              <a:t>Coventry CV3 4LF, UK</a:t>
            </a:r>
          </a:p>
          <a:p>
            <a:pPr>
              <a:lnSpc>
                <a:spcPts val="1733"/>
              </a:lnSpc>
              <a:spcBef>
                <a:spcPts val="933"/>
              </a:spcBef>
            </a:pPr>
            <a:r>
              <a:rPr lang="en-GB" sz="1600"/>
              <a:t>jaguarland</a:t>
            </a:r>
            <a:r>
              <a:rPr lang="en-GB" sz="1600" baseline="0"/>
              <a:t>rover.com</a:t>
            </a:r>
            <a:endParaRPr lang="en-GB" sz="160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91000" y="3149603"/>
            <a:ext cx="3662464" cy="1676400"/>
          </a:xfrm>
        </p:spPr>
        <p:txBody>
          <a:bodyPr>
            <a:noAutofit/>
          </a:bodyPr>
          <a:lstStyle>
            <a:lvl1pPr marL="0" indent="0">
              <a:lnSpc>
                <a:spcPts val="1733"/>
              </a:lnSpc>
              <a:spcBef>
                <a:spcPts val="0"/>
              </a:spcBef>
              <a:buFontTx/>
              <a:buNone/>
              <a:tabLst>
                <a:tab pos="389457" algn="l"/>
              </a:tabLst>
              <a:defRPr sz="1600" b="1"/>
            </a:lvl1pPr>
            <a:lvl2pPr marL="0" indent="0">
              <a:lnSpc>
                <a:spcPts val="1733"/>
              </a:lnSpc>
              <a:spcBef>
                <a:spcPts val="0"/>
              </a:spcBef>
              <a:spcAft>
                <a:spcPts val="933"/>
              </a:spcAft>
              <a:buFontTx/>
              <a:buNone/>
              <a:tabLst>
                <a:tab pos="389457" algn="l"/>
              </a:tabLst>
              <a:defRPr sz="1600"/>
            </a:lvl2pPr>
            <a:lvl3pPr>
              <a:lnSpc>
                <a:spcPts val="1733"/>
              </a:lnSpc>
              <a:spcBef>
                <a:spcPts val="933"/>
              </a:spcBef>
              <a:defRPr sz="1600"/>
            </a:lvl3pPr>
            <a:lvl4pPr>
              <a:lnSpc>
                <a:spcPts val="1733"/>
              </a:lnSpc>
              <a:spcBef>
                <a:spcPts val="933"/>
              </a:spcBef>
              <a:defRPr sz="1600"/>
            </a:lvl4pPr>
            <a:lvl5pPr>
              <a:lnSpc>
                <a:spcPts val="1733"/>
              </a:lnSpc>
              <a:spcBef>
                <a:spcPts val="933"/>
              </a:spcBef>
              <a:defRPr sz="160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72459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ulleted Text and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JLR Emeric ExtraLight" panose="02000503040000020004" pitchFamily="2" charset="0"/>
              </a:defRPr>
            </a:lvl1pPr>
          </a:lstStyle>
          <a:p>
            <a:fld id="{556D5504-356E-4DE7-943B-139BD61D61F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91251" y="1392767"/>
            <a:ext cx="2755900" cy="2305051"/>
          </a:xfrm>
          <a:solidFill>
            <a:schemeClr val="bg2"/>
          </a:solidFill>
        </p:spPr>
        <p:txBody>
          <a:bodyPr/>
          <a:lstStyle>
            <a:lvl1pPr>
              <a:defRPr sz="1600">
                <a:latin typeface="JLR Emeric ExtraLight" panose="02000503040000020004" pitchFamily="2" charset="0"/>
              </a:defRPr>
            </a:lvl1pPr>
          </a:lstStyle>
          <a:p>
            <a:r>
              <a:rPr lang="zh-CN" altLang="en-US"/>
              <a:t>单击图标添加图片</a:t>
            </a:r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37651" y="1392767"/>
            <a:ext cx="2755900" cy="2305051"/>
          </a:xfrm>
          <a:solidFill>
            <a:schemeClr val="bg2"/>
          </a:solidFill>
        </p:spPr>
        <p:txBody>
          <a:bodyPr/>
          <a:lstStyle>
            <a:lvl1pPr>
              <a:defRPr sz="1600">
                <a:latin typeface="JLR Emeric ExtraLight" panose="02000503040000020004" pitchFamily="2" charset="0"/>
              </a:defRPr>
            </a:lvl1pPr>
          </a:lstStyle>
          <a:p>
            <a:r>
              <a:rPr lang="zh-CN" altLang="en-US"/>
              <a:t>单击图标添加图片</a:t>
            </a:r>
            <a:endParaRPr lang="en-GB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91251" y="3888317"/>
            <a:ext cx="2755900" cy="2305051"/>
          </a:xfrm>
          <a:solidFill>
            <a:schemeClr val="bg2"/>
          </a:solidFill>
        </p:spPr>
        <p:txBody>
          <a:bodyPr/>
          <a:lstStyle>
            <a:lvl1pPr>
              <a:defRPr sz="1600">
                <a:latin typeface="JLR Emeric ExtraLight" panose="02000503040000020004" pitchFamily="2" charset="0"/>
              </a:defRPr>
            </a:lvl1pPr>
          </a:lstStyle>
          <a:p>
            <a:r>
              <a:rPr lang="zh-CN" altLang="en-US"/>
              <a:t>单击图标添加图片</a:t>
            </a:r>
            <a:endParaRPr lang="en-GB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137651" y="3888317"/>
            <a:ext cx="2755900" cy="2305051"/>
          </a:xfrm>
          <a:solidFill>
            <a:schemeClr val="bg2"/>
          </a:solidFill>
        </p:spPr>
        <p:txBody>
          <a:bodyPr/>
          <a:lstStyle>
            <a:lvl1pPr>
              <a:defRPr sz="1600">
                <a:latin typeface="JLR Emeric ExtraLight" panose="02000503040000020004" pitchFamily="2" charset="0"/>
              </a:defRPr>
            </a:lvl1pPr>
          </a:lstStyle>
          <a:p>
            <a:r>
              <a:rPr lang="zh-CN" altLang="en-US"/>
              <a:t>单击图标添加图片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98451" y="1392767"/>
            <a:ext cx="5695949" cy="4800600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133" smtClean="0">
                <a:latin typeface="JLR Emeric ExtraLight" panose="02000503040000020004" pitchFamily="2" charset="0"/>
              </a:defRPr>
            </a:lvl1pPr>
            <a:lvl2pPr marL="599002" indent="-241294">
              <a:buFont typeface="Arial" pitchFamily="34" charset="0"/>
              <a:buChar char="−"/>
              <a:defRPr lang="en-US" sz="2133" smtClean="0">
                <a:latin typeface="JLR Emeric ExtraLight" panose="02000503040000020004" pitchFamily="2" charset="0"/>
              </a:defRPr>
            </a:lvl2pPr>
            <a:lvl3pPr marL="833946" indent="-241294">
              <a:buFont typeface="Arial" pitchFamily="34" charset="0"/>
              <a:buChar char="−"/>
              <a:defRPr lang="en-US" sz="1867" smtClean="0">
                <a:latin typeface="JLR Emeric ExtraLight" panose="02000503040000020004" pitchFamily="2" charset="0"/>
              </a:defRPr>
            </a:lvl3pPr>
            <a:lvl4pPr marL="1077357" indent="-241294">
              <a:buFont typeface="Arial" pitchFamily="34" charset="0"/>
              <a:buChar char="−"/>
              <a:defRPr lang="en-US" sz="1867" smtClean="0">
                <a:latin typeface="JLR Emeric ExtraLight" panose="02000503040000020004" pitchFamily="2" charset="0"/>
              </a:defRPr>
            </a:lvl4pPr>
            <a:lvl5pPr marL="1310185" indent="-239178">
              <a:buFont typeface="Arial" pitchFamily="34" charset="0"/>
              <a:buChar char="−"/>
              <a:defRPr lang="en-GB" sz="1867">
                <a:latin typeface="JLR Emeric ExtraLight" panose="02000503040000020004" pitchFamily="2" charset="0"/>
              </a:defRPr>
            </a:lvl5pPr>
            <a:lvl6pPr marL="1193770" indent="-241294">
              <a:buFont typeface="Arial" pitchFamily="34" charset="0"/>
              <a:buChar char="−"/>
              <a:defRPr sz="1867"/>
            </a:lvl6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98451" y="186624"/>
            <a:ext cx="8839200" cy="414389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>
                <a:latin typeface="JLR Emeric SemiBold" panose="0200050304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Subtitle 2"/>
          <p:cNvSpPr>
            <a:spLocks noGrp="1"/>
          </p:cNvSpPr>
          <p:nvPr>
            <p:ph type="subTitle" idx="17"/>
          </p:nvPr>
        </p:nvSpPr>
        <p:spPr>
          <a:xfrm>
            <a:off x="298449" y="626646"/>
            <a:ext cx="8839203" cy="380172"/>
          </a:xfrm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2400" cap="all" spc="0" baseline="0">
                <a:solidFill>
                  <a:schemeClr val="tx1"/>
                </a:solidFill>
                <a:latin typeface="JLR Emeric" panose="02000503040000020004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82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8450" y="4820716"/>
            <a:ext cx="11595100" cy="395608"/>
          </a:xfrm>
        </p:spPr>
        <p:txBody>
          <a:bodyPr/>
          <a:lstStyle>
            <a:lvl1pPr marL="0" indent="0">
              <a:buNone/>
              <a:defRPr sz="2667" b="1" i="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450" y="5248883"/>
            <a:ext cx="11595100" cy="38017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 cap="all" spc="0" baseline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8408"/>
            <a:ext cx="2617443" cy="47959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8451" y="6158446"/>
            <a:ext cx="2937933" cy="66463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82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451" y="160867"/>
            <a:ext cx="8839200" cy="8737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43411" indent="-243411">
              <a:buFont typeface="Arial" panose="020B0604020202020204" pitchFamily="34" charset="0"/>
              <a:buChar char="•"/>
              <a:defRPr sz="2133"/>
            </a:lvl1pPr>
            <a:lvl2pPr marL="599002" indent="-239178">
              <a:buFont typeface="Arial" panose="020B0604020202020204" pitchFamily="34" charset="0"/>
              <a:buChar char="−"/>
              <a:defRPr sz="2133"/>
            </a:lvl2pPr>
            <a:lvl3pPr marL="833946" indent="-241294">
              <a:buFont typeface="Arial" pitchFamily="34" charset="0"/>
              <a:buChar char="−"/>
              <a:defRPr sz="1867"/>
            </a:lvl3pPr>
            <a:lvl4pPr marL="1077357" indent="-239178">
              <a:buFont typeface="Arial" pitchFamily="34" charset="0"/>
              <a:buChar char="−"/>
              <a:defRPr sz="1867"/>
            </a:lvl4pPr>
            <a:lvl5pPr marL="1310185" indent="-239178">
              <a:buFont typeface="Arial" pitchFamily="34" charset="0"/>
              <a:buChar char="−"/>
              <a:tabLst/>
              <a:defRPr sz="1867"/>
            </a:lvl5pPr>
            <a:lvl6pPr marL="1199970" indent="-241294">
              <a:buFont typeface="Arial" pitchFamily="34" charset="0"/>
              <a:buChar char="−"/>
              <a:defRPr sz="1867"/>
            </a:lvl6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3E065-C2B5-4663-B862-677AFC38F797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60589" y="6477768"/>
            <a:ext cx="1872000" cy="288000"/>
            <a:chOff x="120441" y="4827685"/>
            <a:chExt cx="1468331" cy="2310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r="84701"/>
            <a:stretch/>
          </p:blipFill>
          <p:spPr>
            <a:xfrm>
              <a:off x="120441" y="4827685"/>
              <a:ext cx="232235" cy="2310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1215" r="63486"/>
            <a:stretch/>
          </p:blipFill>
          <p:spPr>
            <a:xfrm>
              <a:off x="429465" y="4827685"/>
              <a:ext cx="232235" cy="2310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42350" r="42350"/>
            <a:stretch/>
          </p:blipFill>
          <p:spPr>
            <a:xfrm>
              <a:off x="738489" y="4827685"/>
              <a:ext cx="232235" cy="2310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63529" r="21171"/>
            <a:stretch/>
          </p:blipFill>
          <p:spPr>
            <a:xfrm>
              <a:off x="1047513" y="4827685"/>
              <a:ext cx="232235" cy="2310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84783" r="-83"/>
            <a:stretch/>
          </p:blipFill>
          <p:spPr>
            <a:xfrm>
              <a:off x="1356537" y="4827685"/>
              <a:ext cx="232235" cy="231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073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451" y="158311"/>
            <a:ext cx="8839200" cy="8762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2133"/>
            </a:lvl1pPr>
            <a:lvl2pPr>
              <a:defRPr sz="2400"/>
            </a:lvl2pPr>
            <a:lvl3pPr marL="241294" indent="0">
              <a:buFont typeface="Arial" pitchFamily="34" charset="0"/>
              <a:buNone/>
              <a:defRPr sz="2400"/>
            </a:lvl3pPr>
            <a:lvl4pPr marL="507987" indent="0">
              <a:buFont typeface="Arial" pitchFamily="34" charset="0"/>
              <a:buNone/>
              <a:defRPr sz="2133"/>
            </a:lvl4pPr>
            <a:lvl5pPr marL="723882" indent="0">
              <a:buFont typeface="Arial" pitchFamily="34" charset="0"/>
              <a:buNone/>
              <a:defRPr sz="2133"/>
            </a:lvl5pPr>
            <a:lvl6pPr marL="952476" indent="0">
              <a:buFont typeface="Arial" pitchFamily="34" charset="0"/>
              <a:buNone/>
              <a:defRPr sz="1867"/>
            </a:lvl6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3E065-C2B5-4663-B862-677AFC38F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48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and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451" y="158084"/>
            <a:ext cx="8839200" cy="878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1" y="1392767"/>
            <a:ext cx="5695949" cy="4800600"/>
          </a:xfrm>
        </p:spPr>
        <p:txBody>
          <a:bodyPr vert="horz" lIns="0" tIns="0" rIns="0" bIns="0" rtlCol="0">
            <a:noAutofit/>
          </a:bodyPr>
          <a:lstStyle>
            <a:lvl1pPr marL="243411" indent="-243411">
              <a:buFont typeface="Arial" panose="020B0604020202020204" pitchFamily="34" charset="0"/>
              <a:buChar char="•"/>
              <a:defRPr lang="en-US" sz="2133" smtClean="0"/>
            </a:lvl1pPr>
            <a:lvl2pPr marL="599002" indent="-241294">
              <a:buFont typeface="Arial" pitchFamily="34" charset="0"/>
              <a:buChar char="−"/>
              <a:defRPr lang="en-US" sz="2133" smtClean="0"/>
            </a:lvl2pPr>
            <a:lvl3pPr marL="833946" indent="-241294">
              <a:buFont typeface="Arial" pitchFamily="34" charset="0"/>
              <a:buChar char="−"/>
              <a:tabLst/>
              <a:defRPr lang="en-US" sz="1867" smtClean="0"/>
            </a:lvl3pPr>
            <a:lvl4pPr marL="1077357" indent="-241294">
              <a:buFont typeface="Arial" pitchFamily="34" charset="0"/>
              <a:buChar char="−"/>
              <a:defRPr lang="en-US" sz="1867" smtClean="0"/>
            </a:lvl4pPr>
            <a:lvl5pPr marL="1310185" indent="-239178">
              <a:buFont typeface="Arial" pitchFamily="34" charset="0"/>
              <a:buChar char="−"/>
              <a:defRPr lang="en-GB" sz="1867"/>
            </a:lvl5pPr>
            <a:lvl6pPr marL="1193770" indent="-241294">
              <a:buFont typeface="Arial" pitchFamily="34" charset="0"/>
              <a:buChar char="−"/>
              <a:defRPr sz="1867"/>
            </a:lvl6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065-C2B5-4663-B862-677AFC38F7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91251" y="1392767"/>
            <a:ext cx="5702300" cy="4800600"/>
          </a:xfrm>
          <a:solidFill>
            <a:schemeClr val="bg2"/>
          </a:solidFill>
        </p:spPr>
        <p:txBody>
          <a:bodyPr/>
          <a:lstStyle/>
          <a:p>
            <a:r>
              <a:rPr lang="en-US" altLang="zh-CN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11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and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451" y="158084"/>
            <a:ext cx="8839200" cy="878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065-C2B5-4663-B862-677AFC38F7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91251" y="1392767"/>
            <a:ext cx="2755900" cy="2305051"/>
          </a:xfrm>
          <a:solidFill>
            <a:schemeClr val="bg2"/>
          </a:solidFill>
        </p:spPr>
        <p:txBody>
          <a:bodyPr/>
          <a:lstStyle>
            <a:lvl1pPr>
              <a:defRPr sz="1600"/>
            </a:lvl1pPr>
          </a:lstStyle>
          <a:p>
            <a:r>
              <a:rPr lang="en-US" altLang="zh-CN"/>
              <a:t>Click icon to add picture</a:t>
            </a:r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37651" y="1392767"/>
            <a:ext cx="2755900" cy="2305051"/>
          </a:xfrm>
          <a:solidFill>
            <a:schemeClr val="bg2"/>
          </a:solidFill>
        </p:spPr>
        <p:txBody>
          <a:bodyPr/>
          <a:lstStyle>
            <a:lvl1pPr>
              <a:defRPr sz="1600"/>
            </a:lvl1pPr>
          </a:lstStyle>
          <a:p>
            <a:r>
              <a:rPr lang="en-US" altLang="zh-CN"/>
              <a:t>Click icon to add picture</a:t>
            </a:r>
            <a:endParaRPr lang="en-GB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91251" y="3888317"/>
            <a:ext cx="2755900" cy="2305051"/>
          </a:xfrm>
          <a:solidFill>
            <a:schemeClr val="bg2"/>
          </a:solidFill>
        </p:spPr>
        <p:txBody>
          <a:bodyPr/>
          <a:lstStyle>
            <a:lvl1pPr>
              <a:defRPr sz="1600"/>
            </a:lvl1pPr>
          </a:lstStyle>
          <a:p>
            <a:r>
              <a:rPr lang="en-US" altLang="zh-CN"/>
              <a:t>Click icon to add picture</a:t>
            </a:r>
            <a:endParaRPr lang="en-GB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137651" y="3888317"/>
            <a:ext cx="2755900" cy="2305051"/>
          </a:xfrm>
          <a:solidFill>
            <a:schemeClr val="bg2"/>
          </a:solidFill>
        </p:spPr>
        <p:txBody>
          <a:bodyPr/>
          <a:lstStyle>
            <a:lvl1pPr>
              <a:defRPr sz="1600"/>
            </a:lvl1pPr>
          </a:lstStyle>
          <a:p>
            <a:r>
              <a:rPr lang="en-US" altLang="zh-CN"/>
              <a:t>Click icon to add picture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98451" y="1392767"/>
            <a:ext cx="5695949" cy="4800600"/>
          </a:xfrm>
        </p:spPr>
        <p:txBody>
          <a:bodyPr vert="horz" lIns="0" tIns="0" rIns="0" bIns="0" rtlCol="0">
            <a:noAutofit/>
          </a:bodyPr>
          <a:lstStyle>
            <a:lvl1pPr marL="243411" indent="-243411">
              <a:buFont typeface="Arial" panose="020B0604020202020204" pitchFamily="34" charset="0"/>
              <a:buChar char="•"/>
              <a:defRPr lang="en-US" sz="2133" smtClean="0"/>
            </a:lvl1pPr>
            <a:lvl2pPr marL="599002" indent="-241294">
              <a:buFont typeface="Arial" pitchFamily="34" charset="0"/>
              <a:buChar char="−"/>
              <a:defRPr lang="en-US" sz="2133" smtClean="0"/>
            </a:lvl2pPr>
            <a:lvl3pPr marL="833946" indent="-241294">
              <a:buFont typeface="Arial" pitchFamily="34" charset="0"/>
              <a:buChar char="−"/>
              <a:defRPr lang="en-US" sz="1867" smtClean="0"/>
            </a:lvl3pPr>
            <a:lvl4pPr marL="1077357" indent="-241294">
              <a:buFont typeface="Arial" pitchFamily="34" charset="0"/>
              <a:buChar char="−"/>
              <a:defRPr lang="en-US" sz="1867" smtClean="0"/>
            </a:lvl4pPr>
            <a:lvl5pPr marL="1310185" indent="-239178">
              <a:buFont typeface="Arial" pitchFamily="34" charset="0"/>
              <a:buChar char="−"/>
              <a:defRPr lang="en-GB" sz="1867"/>
            </a:lvl5pPr>
            <a:lvl6pPr marL="1193770" indent="-241294">
              <a:buFont typeface="Arial" pitchFamily="34" charset="0"/>
              <a:buChar char="−"/>
              <a:defRPr sz="1867"/>
            </a:lvl6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1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and Im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294219" y="1392767"/>
            <a:ext cx="2755899" cy="4800600"/>
          </a:xfrm>
        </p:spPr>
        <p:txBody>
          <a:bodyPr>
            <a:noAutofit/>
          </a:bodyPr>
          <a:lstStyle>
            <a:lvl1pPr>
              <a:defRPr/>
            </a:lvl1pPr>
            <a:lvl2pPr marL="599002" indent="-239178">
              <a:defRPr sz="2133"/>
            </a:lvl2pPr>
            <a:lvl3pPr marL="833946" indent="-239178">
              <a:defRPr sz="1867"/>
            </a:lvl3pPr>
            <a:lvl4pPr marL="1077357" indent="-239178">
              <a:defRPr sz="1867"/>
            </a:lvl4pPr>
            <a:lvl5pPr marL="1310185" indent="-241294">
              <a:defRPr sz="1867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451" y="160867"/>
            <a:ext cx="8839200" cy="8737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065-C2B5-4663-B862-677AFC38F7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236385" y="1392767"/>
            <a:ext cx="8657167" cy="4800600"/>
          </a:xfrm>
          <a:solidFill>
            <a:schemeClr val="bg2"/>
          </a:solidFill>
        </p:spPr>
        <p:txBody>
          <a:bodyPr/>
          <a:lstStyle/>
          <a:p>
            <a:r>
              <a:rPr lang="en-US" altLang="zh-CN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09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/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094320"/>
            <a:ext cx="12192000" cy="5763681"/>
          </a:xfrm>
          <a:solidFill>
            <a:schemeClr val="bg2"/>
          </a:solidFill>
        </p:spPr>
        <p:txBody>
          <a:bodyPr/>
          <a:lstStyle/>
          <a:p>
            <a:r>
              <a:rPr lang="en-US" altLang="zh-CN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451" y="160868"/>
            <a:ext cx="8839200" cy="9162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1" y="3624800"/>
            <a:ext cx="5702300" cy="192827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133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23E065-C2B5-4663-B862-677AFC38F7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8450" y="5556251"/>
            <a:ext cx="5702300" cy="63711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67">
                <a:solidFill>
                  <a:schemeClr val="bg1"/>
                </a:solidFill>
              </a:defRPr>
            </a:lvl1pPr>
            <a:lvl2pPr>
              <a:defRPr sz="1467">
                <a:solidFill>
                  <a:schemeClr val="bg1"/>
                </a:solidFill>
              </a:defRPr>
            </a:lvl2pPr>
            <a:lvl3pPr>
              <a:defRPr sz="1467">
                <a:solidFill>
                  <a:schemeClr val="bg1"/>
                </a:solidFill>
              </a:defRPr>
            </a:lvl3pPr>
            <a:lvl4pPr>
              <a:defRPr sz="1467">
                <a:solidFill>
                  <a:schemeClr val="bg1"/>
                </a:solidFill>
              </a:defRPr>
            </a:lvl4pPr>
            <a:lvl5pPr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498" y="280120"/>
            <a:ext cx="2162053" cy="5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1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and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384491"/>
            <a:ext cx="2614863" cy="4735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pPr algn="l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451" y="160867"/>
            <a:ext cx="8839200" cy="8737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1" y="1392767"/>
            <a:ext cx="2755899" cy="4800600"/>
          </a:xfrm>
        </p:spPr>
        <p:txBody>
          <a:bodyPr>
            <a:noAutofit/>
          </a:bodyPr>
          <a:lstStyle>
            <a:lvl1pPr>
              <a:defRPr/>
            </a:lvl1pPr>
            <a:lvl2pPr marL="599002" indent="-239178">
              <a:defRPr sz="2133"/>
            </a:lvl2pPr>
            <a:lvl3pPr marL="833946" indent="-239178">
              <a:defRPr sz="1867"/>
            </a:lvl3pPr>
            <a:lvl4pPr marL="1077357" indent="-239178">
              <a:defRPr sz="1867"/>
            </a:lvl4pPr>
            <a:lvl5pPr marL="1310185" indent="-241294">
              <a:defRPr sz="1867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3E065-C2B5-4663-B862-677AFC38F7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298451" y="1392767"/>
            <a:ext cx="8648701" cy="4800600"/>
          </a:xfrm>
        </p:spPr>
        <p:txBody>
          <a:bodyPr/>
          <a:lstStyle/>
          <a:p>
            <a:r>
              <a:rPr lang="en-US" altLang="zh-CN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8451" y="6193367"/>
            <a:ext cx="8648700" cy="378884"/>
          </a:xfrm>
        </p:spPr>
        <p:txBody>
          <a:bodyPr/>
          <a:lstStyle>
            <a:lvl1pPr>
              <a:defRPr sz="1067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16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8451" y="160867"/>
            <a:ext cx="8839200" cy="8737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450" y="1392767"/>
            <a:ext cx="115951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0271" y="6235899"/>
            <a:ext cx="963280" cy="528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33">
                <a:solidFill>
                  <a:schemeClr val="tx1"/>
                </a:solidFill>
              </a:defRPr>
            </a:lvl1pPr>
          </a:lstStyle>
          <a:p>
            <a:fld id="{2F23E065-C2B5-4663-B862-677AFC38F79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498" y="280120"/>
            <a:ext cx="2162053" cy="53644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98451" y="1094317"/>
            <a:ext cx="115951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60589" y="6477768"/>
            <a:ext cx="1872000" cy="288000"/>
            <a:chOff x="120441" y="4827685"/>
            <a:chExt cx="1468331" cy="2310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9"/>
            <a:srcRect r="84701"/>
            <a:stretch/>
          </p:blipFill>
          <p:spPr>
            <a:xfrm>
              <a:off x="120441" y="4827685"/>
              <a:ext cx="232235" cy="2310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9"/>
            <a:srcRect l="21215" r="63486"/>
            <a:stretch/>
          </p:blipFill>
          <p:spPr>
            <a:xfrm>
              <a:off x="429465" y="4827685"/>
              <a:ext cx="232235" cy="2310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9"/>
            <a:srcRect l="42350" r="42350"/>
            <a:stretch/>
          </p:blipFill>
          <p:spPr>
            <a:xfrm>
              <a:off x="738489" y="4827685"/>
              <a:ext cx="232235" cy="23101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9"/>
            <a:srcRect l="63529" r="21171"/>
            <a:stretch/>
          </p:blipFill>
          <p:spPr>
            <a:xfrm>
              <a:off x="1047513" y="4827685"/>
              <a:ext cx="232235" cy="2310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9"/>
            <a:srcRect l="84783" r="-83"/>
            <a:stretch/>
          </p:blipFill>
          <p:spPr>
            <a:xfrm>
              <a:off x="1356537" y="4827685"/>
              <a:ext cx="232235" cy="231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172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marL="0" indent="0" algn="l" defTabSz="1219170" rtl="0" eaLnBrk="1" latinLnBrk="0" hangingPunct="1">
        <a:lnSpc>
          <a:spcPct val="100000"/>
        </a:lnSpc>
        <a:spcBef>
          <a:spcPct val="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411" indent="-243411" algn="l" defTabSz="1219170" rtl="0" eaLnBrk="1" latinLnBrk="0" hangingPunct="1">
        <a:spcBef>
          <a:spcPts val="8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79988" indent="-239994" algn="l" defTabSz="1219170" rtl="0" eaLnBrk="1" latinLnBrk="0" hangingPunct="1">
        <a:spcBef>
          <a:spcPts val="8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99002" indent="-239178" algn="l" defTabSz="1219170" rtl="0" eaLnBrk="1" latinLnBrk="0" hangingPunct="1">
        <a:spcBef>
          <a:spcPts val="800"/>
        </a:spcBef>
        <a:buFont typeface="Arial" panose="020B0604020202020204" pitchFamily="34" charset="0"/>
        <a:buChar char="−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833946" indent="-239178" algn="l" defTabSz="1219170" rtl="0" eaLnBrk="1" latinLnBrk="0" hangingPunct="1">
        <a:spcBef>
          <a:spcPts val="800"/>
        </a:spcBef>
        <a:buFont typeface="Arial" panose="020B0604020202020204" pitchFamily="34" charset="0"/>
        <a:buChar char="−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077357" indent="-241294" algn="l" defTabSz="1219170" rtl="0" eaLnBrk="1" latinLnBrk="0" hangingPunct="1">
        <a:spcBef>
          <a:spcPts val="800"/>
        </a:spcBef>
        <a:buFont typeface="Arial" panose="020B0604020202020204" pitchFamily="34" charset="0"/>
        <a:buChar char="−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1310185" indent="-241294" algn="l" defTabSz="1219170" rtl="0" eaLnBrk="1" latinLnBrk="0" hangingPunct="1">
        <a:spcBef>
          <a:spcPts val="800"/>
        </a:spcBef>
        <a:buFont typeface="Arial" panose="020B0604020202020204" pitchFamily="34" charset="0"/>
        <a:buChar char="−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0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131" r="131"/>
          <a:stretch>
            <a:fillRect/>
          </a:stretch>
        </p:blipFill>
        <p:spPr>
          <a:xfrm>
            <a:off x="0" y="1105203"/>
            <a:ext cx="12192000" cy="3513667"/>
          </a:xfrm>
          <a:prstGeom prst="rect">
            <a:avLst/>
          </a:prstGeom>
        </p:spPr>
      </p:pic>
      <p:sp>
        <p:nvSpPr>
          <p:cNvPr id="5" name="Title 11"/>
          <p:cNvSpPr txBox="1">
            <a:spLocks/>
          </p:cNvSpPr>
          <p:nvPr/>
        </p:nvSpPr>
        <p:spPr>
          <a:xfrm>
            <a:off x="298450" y="4891771"/>
            <a:ext cx="10783532" cy="39560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JLR Emeric SemiBold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sz="2800"/>
              <a:t>CAPACITY PLANNING</a:t>
            </a:r>
            <a:endParaRPr lang="en-GB" sz="280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98450" y="5571166"/>
            <a:ext cx="2937933" cy="664633"/>
          </a:xfrm>
          <a:prstGeom prst="rect">
            <a:avLst/>
          </a:prstGeom>
        </p:spPr>
        <p:txBody>
          <a:bodyPr/>
          <a:lstStyle>
            <a:lvl1pPr marL="243411" indent="-243411" algn="l" defTabSz="121917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988" indent="-239994" algn="l" defTabSz="1219170" rtl="0" eaLnBrk="1" latinLnBrk="0" hangingPunct="1">
              <a:spcBef>
                <a:spcPts val="8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9002" indent="-239178" algn="l" defTabSz="1219170" rtl="0" eaLnBrk="1" latinLnBrk="0" hangingPunct="1">
              <a:spcBef>
                <a:spcPts val="800"/>
              </a:spcBef>
              <a:buFont typeface="Arial" panose="020B0604020202020204" pitchFamily="34" charset="0"/>
              <a:buChar char="−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3946" indent="-239178" algn="l" defTabSz="1219170" rtl="0" eaLnBrk="1" latinLnBrk="0" hangingPunct="1">
              <a:spcBef>
                <a:spcPts val="800"/>
              </a:spcBef>
              <a:buFont typeface="Arial" panose="020B0604020202020204" pitchFamily="34" charset="0"/>
              <a:buChar char="−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357" indent="-241294" algn="l" defTabSz="1219170" rtl="0" eaLnBrk="1" latinLnBrk="0" hangingPunct="1">
              <a:spcBef>
                <a:spcPts val="800"/>
              </a:spcBef>
              <a:buFont typeface="Arial" panose="020B0604020202020204" pitchFamily="34" charset="0"/>
              <a:buChar char="−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0185" indent="-241294" algn="l" defTabSz="1219170" rtl="0" eaLnBrk="1" latinLnBrk="0" hangingPunct="1">
              <a:spcBef>
                <a:spcPts val="800"/>
              </a:spcBef>
              <a:buFont typeface="Arial" panose="020B0604020202020204" pitchFamily="34" charset="0"/>
              <a:buChar char="−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/>
              <a:t>JACKY WANG</a:t>
            </a:r>
          </a:p>
          <a:p>
            <a:pPr marL="0" indent="0">
              <a:buNone/>
            </a:pPr>
            <a:r>
              <a:rPr lang="en-GB" sz="1600"/>
              <a:t>2022/OCT</a:t>
            </a:r>
            <a:br>
              <a:rPr lang="en-GB" sz="1600"/>
            </a:b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80067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CAPACITY PLANNING IN SYSTEM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 err="1"/>
              <a:t>CONVISINT</a:t>
            </a:r>
            <a:r>
              <a:rPr lang="en-US" altLang="zh-CN"/>
              <a:t> - APPLICATION</a:t>
            </a:r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23" y="1133231"/>
            <a:ext cx="9719214" cy="52988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39446" y="1203571"/>
            <a:ext cx="2438400" cy="890952"/>
            <a:chOff x="1039446" y="1203571"/>
            <a:chExt cx="2438400" cy="890952"/>
          </a:xfrm>
        </p:grpSpPr>
        <p:sp>
          <p:nvSpPr>
            <p:cNvPr id="5" name="Rectangle 4"/>
            <p:cNvSpPr/>
            <p:nvPr/>
          </p:nvSpPr>
          <p:spPr>
            <a:xfrm>
              <a:off x="1039446" y="1203571"/>
              <a:ext cx="453293" cy="11722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l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1406769" y="1383323"/>
              <a:ext cx="406400" cy="359508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67877" y="1594338"/>
              <a:ext cx="1609969" cy="50018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altLang="zh-CN" sz="1600"/>
                <a:t>Click application</a:t>
              </a:r>
              <a:endParaRPr lang="zh-CN" altLang="en-US" sz="1600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0450419" y="1594338"/>
            <a:ext cx="1351128" cy="5804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US" altLang="zh-CN">
                <a:solidFill>
                  <a:srgbClr val="FFFF00"/>
                </a:solidFill>
              </a:rPr>
              <a:t>STEP 1</a:t>
            </a:r>
            <a:endParaRPr lang="zh-CN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8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CAPACITY PLANNING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E-CAR REVISION 2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24" y="1282891"/>
            <a:ext cx="10396712" cy="50173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99761" y="5424367"/>
            <a:ext cx="1351128" cy="5804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US" altLang="zh-CN">
                <a:solidFill>
                  <a:srgbClr val="FFFF00"/>
                </a:solidFill>
              </a:rPr>
              <a:t>STEP 2</a:t>
            </a:r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2625" y="6300251"/>
            <a:ext cx="4804014" cy="392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/>
              <a:t>Make sure ‘</a:t>
            </a:r>
            <a:r>
              <a:rPr lang="en-US" altLang="zh-CN" sz="1400" err="1"/>
              <a:t>eCAR</a:t>
            </a:r>
            <a:r>
              <a:rPr lang="en-US" altLang="zh-CN" sz="1400"/>
              <a:t> Revision 2’ link is at edited status</a:t>
            </a:r>
            <a:endParaRPr lang="zh-CN" altLang="en-US" sz="1400"/>
          </a:p>
        </p:txBody>
      </p:sp>
      <p:grpSp>
        <p:nvGrpSpPr>
          <p:cNvPr id="12" name="Group 11"/>
          <p:cNvGrpSpPr/>
          <p:nvPr/>
        </p:nvGrpSpPr>
        <p:grpSpPr>
          <a:xfrm>
            <a:off x="4571340" y="4134896"/>
            <a:ext cx="6783345" cy="1652879"/>
            <a:chOff x="4571340" y="4134896"/>
            <a:chExt cx="6783345" cy="1652879"/>
          </a:xfrm>
        </p:grpSpPr>
        <p:sp>
          <p:nvSpPr>
            <p:cNvPr id="5" name="Rectangle 4"/>
            <p:cNvSpPr/>
            <p:nvPr/>
          </p:nvSpPr>
          <p:spPr>
            <a:xfrm>
              <a:off x="4571340" y="5641398"/>
              <a:ext cx="6783345" cy="14637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l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19647" y="4134896"/>
              <a:ext cx="1609969" cy="50018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/>
                <a:t>Click </a:t>
              </a:r>
              <a:r>
                <a:rPr lang="en-US" altLang="zh-CN" sz="1400" err="1"/>
                <a:t>eCAR</a:t>
              </a:r>
              <a:r>
                <a:rPr lang="en-US" altLang="zh-CN" sz="1400"/>
                <a:t> link</a:t>
              </a:r>
              <a:endParaRPr lang="zh-CN" altLang="en-US" sz="1400"/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 flipH="1">
              <a:off x="6277970" y="4635081"/>
              <a:ext cx="1446662" cy="10063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07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CAPACITY PLANNING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Create e-car</a:t>
            </a:r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49" y="1133070"/>
            <a:ext cx="11666719" cy="4994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26388" y="1801504"/>
            <a:ext cx="1364776" cy="2729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01256" y="1248656"/>
            <a:ext cx="1351128" cy="5804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US" altLang="zh-CN">
                <a:solidFill>
                  <a:srgbClr val="FFFF00"/>
                </a:solidFill>
              </a:rPr>
              <a:t>STEP 3</a:t>
            </a:r>
            <a:endParaRPr lang="zh-CN" altLang="en-US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>
            <a:stCxn id="6" idx="3"/>
            <a:endCxn id="3" idx="1"/>
          </p:cNvCxnSpPr>
          <p:nvPr/>
        </p:nvCxnSpPr>
        <p:spPr>
          <a:xfrm>
            <a:off x="9052384" y="1538875"/>
            <a:ext cx="774004" cy="399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35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CAPACITY PLANNING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Capacity planning - details</a:t>
            </a:r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8" y="1155728"/>
            <a:ext cx="11974644" cy="56788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67569" y="4134516"/>
            <a:ext cx="6518031" cy="1812992"/>
            <a:chOff x="5267569" y="4134516"/>
            <a:chExt cx="6518031" cy="1812992"/>
          </a:xfrm>
        </p:grpSpPr>
        <p:sp>
          <p:nvSpPr>
            <p:cNvPr id="2" name="Rectangle 1"/>
            <p:cNvSpPr/>
            <p:nvPr/>
          </p:nvSpPr>
          <p:spPr>
            <a:xfrm>
              <a:off x="5689600" y="4134516"/>
              <a:ext cx="6096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altLang="zh-CN" sz="1400"/>
                <a:t>Note: PPAP Level 1 suppliers</a:t>
              </a:r>
              <a:r>
                <a:rPr lang="en-US" altLang="zh-CN" sz="1400"/>
                <a:t> </a:t>
              </a:r>
              <a:r>
                <a:rPr lang="en-GB" altLang="zh-CN" sz="1400"/>
                <a:t>the JLR STA EMAIL address is </a:t>
              </a:r>
              <a:r>
                <a:rPr lang="en-GB" altLang="zh-CN" sz="1400" b="1" i="1" u="sng"/>
                <a:t>ecarlev1@jaguarlandrover.com</a:t>
              </a:r>
              <a:endParaRPr lang="zh-CN" altLang="zh-CN" sz="1400" i="1" u="sng"/>
            </a:p>
            <a:p>
              <a:endParaRPr lang="zh-CN" altLang="en-US" sz="140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267569" y="4712677"/>
              <a:ext cx="508000" cy="1234831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844062" y="4787854"/>
            <a:ext cx="7072923" cy="1370669"/>
            <a:chOff x="844062" y="4787854"/>
            <a:chExt cx="7072923" cy="1370669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844062" y="5095631"/>
              <a:ext cx="1164492" cy="1062892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820985" y="4787854"/>
              <a:ext cx="6096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400" u="sng"/>
                <a:t>Only STA with L2P can be filled in</a:t>
              </a:r>
              <a:endParaRPr lang="zh-CN" altLang="en-US" sz="1400" u="sng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059432" y="1369937"/>
            <a:ext cx="1351128" cy="5804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US" altLang="zh-CN">
                <a:solidFill>
                  <a:srgbClr val="FFFF00"/>
                </a:solidFill>
              </a:rPr>
              <a:t>STEP 4</a:t>
            </a:r>
            <a:endParaRPr lang="zh-CN" altLang="en-US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2008554" y="1660156"/>
            <a:ext cx="1050878" cy="714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9722" y="2115404"/>
            <a:ext cx="1861536" cy="4442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CAPACITY PLANNING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Capacity planning – phase information</a:t>
            </a:r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1" y="1234567"/>
            <a:ext cx="11733108" cy="3645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449" y="3748172"/>
            <a:ext cx="5965873" cy="3337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>
                <a:solidFill>
                  <a:srgbClr val="C00000"/>
                </a:solidFill>
              </a:rPr>
              <a:t>Note: Phase 0 and Phase 3 run at rate date cannot be in the past/ today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34142" y="1391510"/>
            <a:ext cx="1351128" cy="5804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US" altLang="zh-CN">
                <a:solidFill>
                  <a:srgbClr val="FFFF00"/>
                </a:solidFill>
              </a:rPr>
              <a:t>STEP 5</a:t>
            </a:r>
            <a:endParaRPr lang="zh-CN" altLang="en-US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4383264" y="1681729"/>
            <a:ext cx="1050878" cy="714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94432" y="2164273"/>
            <a:ext cx="1861536" cy="4442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56972" y="2752484"/>
            <a:ext cx="4977956" cy="3196024"/>
            <a:chOff x="5556972" y="2752484"/>
            <a:chExt cx="4977956" cy="31960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2315" y="4756890"/>
              <a:ext cx="4022613" cy="1191618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1" name="Straight Arrow Connector 10"/>
            <p:cNvCxnSpPr>
              <a:stCxn id="13" idx="3"/>
              <a:endCxn id="4" idx="0"/>
            </p:cNvCxnSpPr>
            <p:nvPr/>
          </p:nvCxnSpPr>
          <p:spPr>
            <a:xfrm>
              <a:off x="6032310" y="2911794"/>
              <a:ext cx="2491312" cy="18450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556972" y="2752484"/>
              <a:ext cx="475338" cy="3186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l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09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CAPACITY PLANNING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Capacity planning – part information</a:t>
            </a:r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1135126"/>
            <a:ext cx="11015003" cy="5624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153211" y="2385044"/>
            <a:ext cx="1351128" cy="5804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US" altLang="zh-CN">
                <a:solidFill>
                  <a:srgbClr val="FFFF00"/>
                </a:solidFill>
              </a:rPr>
              <a:t>STEP 6</a:t>
            </a:r>
            <a:endParaRPr lang="zh-CN" altLang="en-US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  <a:endCxn id="11" idx="3"/>
          </p:cNvCxnSpPr>
          <p:nvPr/>
        </p:nvCxnSpPr>
        <p:spPr>
          <a:xfrm flipH="1" flipV="1">
            <a:off x="6264321" y="1961889"/>
            <a:ext cx="888890" cy="713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40796" y="1739761"/>
            <a:ext cx="2023525" cy="4442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4745" y="2436321"/>
            <a:ext cx="6998466" cy="1630712"/>
            <a:chOff x="154745" y="2436321"/>
            <a:chExt cx="6998466" cy="1630712"/>
          </a:xfrm>
        </p:grpSpPr>
        <p:sp>
          <p:nvSpPr>
            <p:cNvPr id="13" name="Rectangle 12"/>
            <p:cNvSpPr/>
            <p:nvPr/>
          </p:nvSpPr>
          <p:spPr>
            <a:xfrm>
              <a:off x="154745" y="2436321"/>
              <a:ext cx="1868780" cy="16307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l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>
              <a:endCxn id="13" idx="3"/>
            </p:cNvCxnSpPr>
            <p:nvPr/>
          </p:nvCxnSpPr>
          <p:spPr>
            <a:xfrm flipH="1">
              <a:off x="2023525" y="2675263"/>
              <a:ext cx="5129686" cy="5764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023525" y="3290706"/>
            <a:ext cx="8394794" cy="3395218"/>
            <a:chOff x="2023525" y="3290706"/>
            <a:chExt cx="8394794" cy="33952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0796" y="3290706"/>
              <a:ext cx="6177523" cy="339521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3" name="Straight Arrow Connector 22"/>
            <p:cNvCxnSpPr>
              <a:endCxn id="15" idx="1"/>
            </p:cNvCxnSpPr>
            <p:nvPr/>
          </p:nvCxnSpPr>
          <p:spPr>
            <a:xfrm>
              <a:off x="2023525" y="3290706"/>
              <a:ext cx="2217271" cy="16976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877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CAPACITY PLANNING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Capacity planning – part information</a:t>
            </a:r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1135126"/>
            <a:ext cx="11015003" cy="5624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153211" y="2385044"/>
            <a:ext cx="1351128" cy="5804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US" altLang="zh-CN">
                <a:solidFill>
                  <a:srgbClr val="FFFF00"/>
                </a:solidFill>
              </a:rPr>
              <a:t>STEP 6</a:t>
            </a:r>
            <a:endParaRPr lang="zh-CN" altLang="en-US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  <a:endCxn id="11" idx="3"/>
          </p:cNvCxnSpPr>
          <p:nvPr/>
        </p:nvCxnSpPr>
        <p:spPr>
          <a:xfrm flipH="1" flipV="1">
            <a:off x="6264321" y="1961889"/>
            <a:ext cx="888890" cy="713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40796" y="1739761"/>
            <a:ext cx="2023525" cy="4442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094377" y="5073406"/>
            <a:ext cx="1664005" cy="1298935"/>
            <a:chOff x="9137651" y="5423430"/>
            <a:chExt cx="1664005" cy="1298935"/>
          </a:xfrm>
        </p:grpSpPr>
        <p:grpSp>
          <p:nvGrpSpPr>
            <p:cNvPr id="20" name="Group 19"/>
            <p:cNvGrpSpPr/>
            <p:nvPr/>
          </p:nvGrpSpPr>
          <p:grpSpPr>
            <a:xfrm>
              <a:off x="9137651" y="5423430"/>
              <a:ext cx="1664005" cy="1298935"/>
              <a:chOff x="9137651" y="5423430"/>
              <a:chExt cx="1664005" cy="129893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9137651" y="5423430"/>
                <a:ext cx="1664005" cy="6665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>
                    <a:solidFill>
                      <a:srgbClr val="FF0000"/>
                    </a:solidFill>
                  </a:rPr>
                  <a:t>Note: JLR Demand must check </a:t>
                </a:r>
                <a:r>
                  <a:rPr lang="en-US" altLang="zh-CN" sz="1200" err="1">
                    <a:solidFill>
                      <a:srgbClr val="FF0000"/>
                    </a:solidFill>
                  </a:rPr>
                  <a:t>SCPA</a:t>
                </a:r>
                <a:r>
                  <a:rPr lang="en-US" altLang="zh-CN" sz="1200">
                    <a:solidFill>
                      <a:srgbClr val="FF0000"/>
                    </a:solidFill>
                  </a:rPr>
                  <a:t>!</a:t>
                </a:r>
                <a:endParaRPr lang="zh-CN" altLang="en-US" sz="1200">
                  <a:solidFill>
                    <a:srgbClr val="FF0000"/>
                  </a:solidFill>
                </a:endParaRPr>
              </a:p>
            </p:txBody>
          </p:sp>
          <p:graphicFrame>
            <p:nvGraphicFramePr>
              <p:cNvPr id="2" name="Object 1"/>
              <p:cNvGraphicFramePr>
                <a:graphicFrameLocks noChangeAspect="1"/>
              </p:cNvGraphicFramePr>
              <p:nvPr/>
            </p:nvGraphicFramePr>
            <p:xfrm>
              <a:off x="9481302" y="6127148"/>
              <a:ext cx="976701" cy="595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Acrobat Document" showAsIcon="1" r:id="rId3" imgW="914400" imgH="828720" progId="AcroExch.Document.11">
                      <p:embed/>
                    </p:oleObj>
                  </mc:Choice>
                  <mc:Fallback>
                    <p:oleObj name="Acrobat Document" showAsIcon="1" r:id="rId3" imgW="914400" imgH="828720" progId="AcroExch.Document.11">
                      <p:embed/>
                      <p:pic>
                        <p:nvPicPr>
                          <p:cNvPr id="2" name="Object 1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9481302" y="6127148"/>
                            <a:ext cx="976701" cy="59521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" name="Rectangle 20"/>
            <p:cNvSpPr/>
            <p:nvPr/>
          </p:nvSpPr>
          <p:spPr>
            <a:xfrm>
              <a:off x="9137651" y="5432417"/>
              <a:ext cx="1664005" cy="1289948"/>
            </a:xfrm>
            <a:prstGeom prst="rect">
              <a:avLst/>
            </a:pr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l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8812" y="2675263"/>
            <a:ext cx="8052056" cy="3786923"/>
            <a:chOff x="168812" y="2675263"/>
            <a:chExt cx="8052056" cy="3786923"/>
          </a:xfrm>
        </p:grpSpPr>
        <p:grpSp>
          <p:nvGrpSpPr>
            <p:cNvPr id="12" name="Group 11"/>
            <p:cNvGrpSpPr/>
            <p:nvPr/>
          </p:nvGrpSpPr>
          <p:grpSpPr>
            <a:xfrm>
              <a:off x="168812" y="2675263"/>
              <a:ext cx="7659963" cy="3148761"/>
              <a:chOff x="168812" y="2675263"/>
              <a:chExt cx="7659963" cy="314876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8812" y="5432417"/>
                <a:ext cx="7659963" cy="39160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t" anchorCtr="0"/>
              <a:lstStyle/>
              <a:p>
                <a:pPr algn="l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Arrow Connector 16"/>
              <p:cNvCxnSpPr>
                <a:stCxn id="9" idx="1"/>
                <a:endCxn id="5" idx="0"/>
              </p:cNvCxnSpPr>
              <p:nvPr/>
            </p:nvCxnSpPr>
            <p:spPr>
              <a:xfrm flipH="1">
                <a:off x="3998794" y="2675263"/>
                <a:ext cx="3154417" cy="27571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27"/>
            <p:cNvSpPr txBox="1"/>
            <p:nvPr/>
          </p:nvSpPr>
          <p:spPr>
            <a:xfrm>
              <a:off x="3489492" y="6000521"/>
              <a:ext cx="4731376" cy="461665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JLR Emeric" panose="02000503040000020004" pitchFamily="2" charset="0"/>
                  <a:ea typeface="Arial Unicode MS" panose="020B0604020202020204" pitchFamily="34" charset="-122"/>
                </a:rPr>
                <a:t>Insert part number detail (if available from supplier confirmation plan).  If not available enter XXXX-XXXXX-XX</a:t>
              </a:r>
              <a:endParaRPr lang="zh-CN">
                <a:effectLst/>
                <a:latin typeface="JLR Emeric" panose="02000503040000020004" pitchFamily="2" charset="0"/>
                <a:ea typeface="Arial Unicode MS" panose="020B0604020202020204" pitchFamily="34" charset="-122"/>
              </a:endParaRPr>
            </a:p>
          </p:txBody>
        </p:sp>
      </p:grp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E929D6E-B643-9402-2915-09A26FC71ACD}"/>
              </a:ext>
            </a:extLst>
          </p:cNvPr>
          <p:cNvCxnSpPr>
            <a:cxnSpLocks/>
            <a:stCxn id="5" idx="3"/>
            <a:endCxn id="19" idx="3"/>
          </p:cNvCxnSpPr>
          <p:nvPr/>
        </p:nvCxnSpPr>
        <p:spPr>
          <a:xfrm>
            <a:off x="7828775" y="5628221"/>
            <a:ext cx="392093" cy="603133"/>
          </a:xfrm>
          <a:prstGeom prst="bentConnector3">
            <a:avLst>
              <a:gd name="adj1" fmla="val 158302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80B0788E-B473-2F1F-6900-D59CC2EDF8E7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 flipV="1">
            <a:off x="7828775" y="5406685"/>
            <a:ext cx="1265602" cy="2215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CAPACITY PLANNING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Capacity planning – manufacturing processes</a:t>
            </a:r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4" y="1212670"/>
            <a:ext cx="9304521" cy="564533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727200" y="2444248"/>
            <a:ext cx="9089189" cy="2474309"/>
            <a:chOff x="1727200" y="2444248"/>
            <a:chExt cx="9089189" cy="2474309"/>
          </a:xfrm>
        </p:grpSpPr>
        <p:sp>
          <p:nvSpPr>
            <p:cNvPr id="3" name="Rectangle 2"/>
            <p:cNvSpPr/>
            <p:nvPr/>
          </p:nvSpPr>
          <p:spPr>
            <a:xfrm>
              <a:off x="1727200" y="3073400"/>
              <a:ext cx="876300" cy="228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l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12" idx="1"/>
            </p:cNvCxnSpPr>
            <p:nvPr/>
          </p:nvCxnSpPr>
          <p:spPr>
            <a:xfrm>
              <a:off x="2603500" y="3187700"/>
              <a:ext cx="1342858" cy="493703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6358" y="2444248"/>
              <a:ext cx="6870031" cy="24743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Rounded Rectangle 9"/>
          <p:cNvSpPr/>
          <p:nvPr/>
        </p:nvSpPr>
        <p:spPr>
          <a:xfrm>
            <a:off x="3643284" y="1166514"/>
            <a:ext cx="1351128" cy="5804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US" altLang="zh-CN">
                <a:solidFill>
                  <a:srgbClr val="FFFF00"/>
                </a:solidFill>
              </a:rPr>
              <a:t>STEP 7</a:t>
            </a:r>
            <a:endParaRPr lang="zh-CN" altLang="en-US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>
            <a:stCxn id="10" idx="3"/>
            <a:endCxn id="14" idx="3"/>
          </p:cNvCxnSpPr>
          <p:nvPr/>
        </p:nvCxnSpPr>
        <p:spPr>
          <a:xfrm>
            <a:off x="4994412" y="1456733"/>
            <a:ext cx="648398" cy="649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flipH="1">
            <a:off x="5642810" y="1876926"/>
            <a:ext cx="2069432" cy="459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414925" y="3993670"/>
            <a:ext cx="5497717" cy="2324731"/>
            <a:chOff x="5414925" y="3993670"/>
            <a:chExt cx="5497717" cy="2324731"/>
          </a:xfrm>
        </p:grpSpPr>
        <p:sp>
          <p:nvSpPr>
            <p:cNvPr id="25" name="Rectangle 24"/>
            <p:cNvSpPr/>
            <p:nvPr/>
          </p:nvSpPr>
          <p:spPr>
            <a:xfrm>
              <a:off x="6569242" y="3993670"/>
              <a:ext cx="4343400" cy="6384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l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414925" y="5009686"/>
              <a:ext cx="5401464" cy="1308715"/>
              <a:chOff x="5414925" y="5009686"/>
              <a:chExt cx="5401464" cy="1308715"/>
            </a:xfrm>
          </p:grpSpPr>
          <p:pic>
            <p:nvPicPr>
              <p:cNvPr id="9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4925" y="5009686"/>
                <a:ext cx="3156055" cy="13087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9071146" y="5218444"/>
                <a:ext cx="1745243" cy="62353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altLang="zh-CN" sz="1200"/>
                  <a:t>Deviation need if more than15 shift or 120 hours per week</a:t>
                </a:r>
                <a:endParaRPr lang="zh-CN" altLang="en-US" sz="1200"/>
              </a:p>
            </p:txBody>
          </p:sp>
          <p:sp>
            <p:nvSpPr>
              <p:cNvPr id="26" name="Left Arrow 25"/>
              <p:cNvSpPr/>
              <p:nvPr/>
            </p:nvSpPr>
            <p:spPr>
              <a:xfrm>
                <a:off x="8666900" y="5375157"/>
                <a:ext cx="308325" cy="273896"/>
              </a:xfrm>
              <a:prstGeom prst="leftArrow">
                <a:avLst/>
              </a:pr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t" anchorCtr="0"/>
              <a:lstStyle/>
              <a:p>
                <a:pPr algn="l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8" name="Straight Arrow Connector 27"/>
            <p:cNvCxnSpPr>
              <a:stCxn id="4" idx="0"/>
            </p:cNvCxnSpPr>
            <p:nvPr/>
          </p:nvCxnSpPr>
          <p:spPr>
            <a:xfrm flipV="1">
              <a:off x="9943768" y="4632158"/>
              <a:ext cx="526756" cy="5862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44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CAPACITY PLANNING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Capacity planning – manufacturing processes</a:t>
            </a:r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33" y="1239253"/>
            <a:ext cx="8964204" cy="527745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845575" y="1156699"/>
            <a:ext cx="1351128" cy="5804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US" altLang="zh-CN">
                <a:solidFill>
                  <a:srgbClr val="FFFF00"/>
                </a:solidFill>
              </a:rPr>
              <a:t>STEP 7</a:t>
            </a:r>
            <a:endParaRPr lang="zh-CN" altLang="en-US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>
            <a:stCxn id="9" idx="3"/>
            <a:endCxn id="11" idx="3"/>
          </p:cNvCxnSpPr>
          <p:nvPr/>
        </p:nvCxnSpPr>
        <p:spPr>
          <a:xfrm>
            <a:off x="7196703" y="1446918"/>
            <a:ext cx="648398" cy="649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flipH="1">
            <a:off x="7845101" y="1867111"/>
            <a:ext cx="2069432" cy="459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97487" y="2959529"/>
            <a:ext cx="6968000" cy="2143853"/>
            <a:chOff x="297487" y="2959529"/>
            <a:chExt cx="6968000" cy="2143853"/>
          </a:xfrm>
        </p:grpSpPr>
        <p:grpSp>
          <p:nvGrpSpPr>
            <p:cNvPr id="32" name="Group 31"/>
            <p:cNvGrpSpPr/>
            <p:nvPr/>
          </p:nvGrpSpPr>
          <p:grpSpPr>
            <a:xfrm>
              <a:off x="297487" y="2959529"/>
              <a:ext cx="4995729" cy="2143853"/>
              <a:chOff x="297487" y="2959529"/>
              <a:chExt cx="4995729" cy="2143853"/>
            </a:xfrm>
          </p:grpSpPr>
          <p:sp>
            <p:nvSpPr>
              <p:cNvPr id="13" name="Rectangle 12"/>
              <p:cNvSpPr/>
              <p:nvPr/>
            </p:nvSpPr>
            <p:spPr>
              <a:xfrm flipH="1">
                <a:off x="2781329" y="3555335"/>
                <a:ext cx="2511887" cy="13949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t" anchorCtr="0"/>
              <a:lstStyle/>
              <a:p>
                <a:pPr algn="l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7"/>
              <p:cNvSpPr txBox="1"/>
              <p:nvPr/>
            </p:nvSpPr>
            <p:spPr>
              <a:xfrm>
                <a:off x="298449" y="2959529"/>
                <a:ext cx="2376635" cy="23083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" kern="1200">
                    <a:solidFill>
                      <a:srgbClr val="000000"/>
                    </a:solidFill>
                    <a:effectLst/>
                    <a:latin typeface="JLR Emeric" panose="02000503040000020004" pitchFamily="2" charset="0"/>
                    <a:ea typeface="Times New Roman" panose="02020603050405020304" pitchFamily="18" charset="0"/>
                    <a:cs typeface="Arial Unicode MS" panose="020B0604020202020204" pitchFamily="34" charset="-122"/>
                  </a:rPr>
                  <a:t>Enter planned maintenance time per shift</a:t>
                </a:r>
                <a:endParaRPr lang="zh-CN" sz="900">
                  <a:effectLst/>
                  <a:latin typeface="JLR Emeric" panose="02000503040000020004" pitchFamily="2" charset="0"/>
                  <a:ea typeface="Arial Unicode MS" panose="020B0604020202020204" pitchFamily="34" charset="-122"/>
                </a:endParaRPr>
              </a:p>
            </p:txBody>
          </p:sp>
          <p:sp>
            <p:nvSpPr>
              <p:cNvPr id="15" name="TextBox 22"/>
              <p:cNvSpPr txBox="1"/>
              <p:nvPr/>
            </p:nvSpPr>
            <p:spPr>
              <a:xfrm>
                <a:off x="298449" y="3387325"/>
                <a:ext cx="2376635" cy="48625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" kern="1200">
                    <a:solidFill>
                      <a:srgbClr val="000000"/>
                    </a:solidFill>
                    <a:effectLst/>
                    <a:latin typeface="JLR Emeric" panose="02000503040000020004" pitchFamily="2" charset="0"/>
                    <a:ea typeface="Times New Roman" panose="02020603050405020304" pitchFamily="18" charset="0"/>
                    <a:cs typeface="Arial Unicode MS" panose="020B0604020202020204" pitchFamily="34" charset="-122"/>
                  </a:rPr>
                  <a:t>Enter the amount of time required for inspections / adjustments to the process </a:t>
                </a:r>
                <a:r>
                  <a:rPr lang="en-GB" sz="900" b="1" kern="1200">
                    <a:solidFill>
                      <a:srgbClr val="000000"/>
                    </a:solidFill>
                    <a:effectLst/>
                    <a:latin typeface="JLR Emeric" panose="02000503040000020004" pitchFamily="2" charset="0"/>
                    <a:ea typeface="Times New Roman" panose="02020603050405020304" pitchFamily="18" charset="0"/>
                    <a:cs typeface="Arial Unicode MS" panose="020B0604020202020204" pitchFamily="34" charset="-122"/>
                  </a:rPr>
                  <a:t>per week</a:t>
                </a:r>
                <a:endParaRPr lang="zh-CN" sz="900">
                  <a:effectLst/>
                  <a:latin typeface="JLR Emeric" panose="02000503040000020004" pitchFamily="2" charset="0"/>
                  <a:ea typeface="Arial Unicode MS" panose="020B0604020202020204" pitchFamily="34" charset="-122"/>
                </a:endParaRPr>
              </a:p>
            </p:txBody>
          </p:sp>
          <p:sp>
            <p:nvSpPr>
              <p:cNvPr id="16" name="TextBox 24"/>
              <p:cNvSpPr txBox="1"/>
              <p:nvPr/>
            </p:nvSpPr>
            <p:spPr>
              <a:xfrm>
                <a:off x="297487" y="4067973"/>
                <a:ext cx="2377597" cy="48577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" kern="1200">
                    <a:solidFill>
                      <a:srgbClr val="000000"/>
                    </a:solidFill>
                    <a:effectLst/>
                    <a:latin typeface="JLR Emeric" panose="02000503040000020004" pitchFamily="2" charset="0"/>
                    <a:ea typeface="Times New Roman" panose="02020603050405020304" pitchFamily="18" charset="0"/>
                    <a:cs typeface="Arial Unicode MS" panose="020B0604020202020204" pitchFamily="34" charset="-122"/>
                  </a:rPr>
                  <a:t>Enter the frequency of changeover required </a:t>
                </a:r>
                <a:r>
                  <a:rPr lang="en-GB" sz="900" b="1" kern="1200">
                    <a:solidFill>
                      <a:srgbClr val="000000"/>
                    </a:solidFill>
                    <a:effectLst/>
                    <a:latin typeface="JLR Emeric" panose="02000503040000020004" pitchFamily="2" charset="0"/>
                    <a:ea typeface="Times New Roman" panose="02020603050405020304" pitchFamily="18" charset="0"/>
                    <a:cs typeface="Arial Unicode MS" panose="020B0604020202020204" pitchFamily="34" charset="-122"/>
                  </a:rPr>
                  <a:t>per week (</a:t>
                </a:r>
                <a:r>
                  <a:rPr lang="en-GB" sz="900" kern="1200">
                    <a:solidFill>
                      <a:srgbClr val="000000"/>
                    </a:solidFill>
                    <a:effectLst/>
                    <a:latin typeface="JLR Emeric" panose="02000503040000020004" pitchFamily="2" charset="0"/>
                    <a:ea typeface="Times New Roman" panose="02020603050405020304" pitchFamily="18" charset="0"/>
                    <a:cs typeface="Arial Unicode MS" panose="020B0604020202020204" pitchFamily="34" charset="-122"/>
                  </a:rPr>
                  <a:t>different to previous CAR process)</a:t>
                </a:r>
                <a:endParaRPr lang="zh-CN" sz="900">
                  <a:effectLst/>
                  <a:latin typeface="JLR Emeric" panose="02000503040000020004" pitchFamily="2" charset="0"/>
                  <a:ea typeface="Arial Unicode MS" panose="020B0604020202020204" pitchFamily="34" charset="-122"/>
                </a:endParaRPr>
              </a:p>
            </p:txBody>
          </p:sp>
          <p:sp>
            <p:nvSpPr>
              <p:cNvPr id="17" name="TextBox 27"/>
              <p:cNvSpPr txBox="1"/>
              <p:nvPr/>
            </p:nvSpPr>
            <p:spPr>
              <a:xfrm>
                <a:off x="298449" y="4731907"/>
                <a:ext cx="2376635" cy="37147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" kern="1200">
                    <a:solidFill>
                      <a:srgbClr val="000000"/>
                    </a:solidFill>
                    <a:effectLst/>
                    <a:latin typeface="JLR Emeric" panose="02000503040000020004" pitchFamily="2" charset="0"/>
                    <a:ea typeface="Times New Roman" panose="02020603050405020304" pitchFamily="18" charset="0"/>
                    <a:cs typeface="Arial Unicode MS" panose="020B0604020202020204" pitchFamily="34" charset="-122"/>
                  </a:rPr>
                  <a:t>Enter the amount of time required per tool changeover</a:t>
                </a:r>
                <a:endParaRPr lang="zh-CN" sz="900">
                  <a:effectLst/>
                  <a:latin typeface="JLR Emeric" panose="02000503040000020004" pitchFamily="2" charset="0"/>
                  <a:ea typeface="Arial Unicode MS" panose="020B0604020202020204" pitchFamily="34" charset="-122"/>
                </a:endParaRPr>
              </a:p>
            </p:txBody>
          </p:sp>
          <p:cxnSp>
            <p:nvCxnSpPr>
              <p:cNvPr id="19" name="Straight Arrow Connector 18"/>
              <p:cNvCxnSpPr>
                <a:stCxn id="14" idx="3"/>
              </p:cNvCxnSpPr>
              <p:nvPr/>
            </p:nvCxnSpPr>
            <p:spPr>
              <a:xfrm>
                <a:off x="2675084" y="3074945"/>
                <a:ext cx="729517" cy="637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2675083" y="3630454"/>
                <a:ext cx="729518" cy="3623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2675083" y="4275645"/>
                <a:ext cx="570393" cy="2602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17" idx="3"/>
              </p:cNvCxnSpPr>
              <p:nvPr/>
            </p:nvCxnSpPr>
            <p:spPr>
              <a:xfrm flipV="1">
                <a:off x="2675084" y="4553748"/>
                <a:ext cx="388014" cy="3638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46"/>
            <p:cNvSpPr/>
            <p:nvPr/>
          </p:nvSpPr>
          <p:spPr>
            <a:xfrm>
              <a:off x="5334309" y="4087363"/>
              <a:ext cx="1931178" cy="2923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altLang="zh-CN" sz="1300">
                  <a:latin typeface="JLR Emeric" panose="02000503040000020004" pitchFamily="2" charset="0"/>
                </a:rPr>
                <a:t>Equipment availability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7487" y="4994172"/>
            <a:ext cx="6968000" cy="687479"/>
            <a:chOff x="297487" y="4994172"/>
            <a:chExt cx="6968000" cy="687479"/>
          </a:xfrm>
        </p:grpSpPr>
        <p:grpSp>
          <p:nvGrpSpPr>
            <p:cNvPr id="45" name="Group 44"/>
            <p:cNvGrpSpPr/>
            <p:nvPr/>
          </p:nvGrpSpPr>
          <p:grpSpPr>
            <a:xfrm>
              <a:off x="297487" y="4994172"/>
              <a:ext cx="4995727" cy="687479"/>
              <a:chOff x="297487" y="4994172"/>
              <a:chExt cx="4995727" cy="687479"/>
            </a:xfrm>
          </p:grpSpPr>
          <p:sp>
            <p:nvSpPr>
              <p:cNvPr id="37" name="TextBox 3"/>
              <p:cNvSpPr txBox="1"/>
              <p:nvPr/>
            </p:nvSpPr>
            <p:spPr>
              <a:xfrm>
                <a:off x="297487" y="5281541"/>
                <a:ext cx="2377596" cy="40011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Enter the projected reject rate for this process</a:t>
                </a:r>
                <a:endParaRPr lang="zh-CN" sz="1200"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2781327" y="4994172"/>
                <a:ext cx="2511887" cy="64937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t" anchorCtr="0"/>
              <a:lstStyle/>
              <a:p>
                <a:pPr algn="l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V="1">
                <a:off x="2674776" y="5247007"/>
                <a:ext cx="365066" cy="2463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5334309" y="5172573"/>
              <a:ext cx="1931178" cy="29238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r>
                <a:rPr lang="en-GB" altLang="zh-CN" sz="1300">
                  <a:latin typeface="JLR Emeric" panose="02000503040000020004" pitchFamily="2" charset="0"/>
                </a:rPr>
                <a:t>Quality Rate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91212" y="5683051"/>
            <a:ext cx="6974275" cy="916214"/>
            <a:chOff x="291212" y="5683051"/>
            <a:chExt cx="6974275" cy="916214"/>
          </a:xfrm>
        </p:grpSpPr>
        <p:grpSp>
          <p:nvGrpSpPr>
            <p:cNvPr id="46" name="Group 45"/>
            <p:cNvGrpSpPr/>
            <p:nvPr/>
          </p:nvGrpSpPr>
          <p:grpSpPr>
            <a:xfrm>
              <a:off x="291212" y="5683051"/>
              <a:ext cx="5002001" cy="916214"/>
              <a:chOff x="291212" y="5683051"/>
              <a:chExt cx="5002001" cy="916214"/>
            </a:xfrm>
          </p:grpSpPr>
          <p:sp>
            <p:nvSpPr>
              <p:cNvPr id="39" name="Rectangle 38"/>
              <p:cNvSpPr/>
              <p:nvPr/>
            </p:nvSpPr>
            <p:spPr>
              <a:xfrm flipH="1">
                <a:off x="2781326" y="5683051"/>
                <a:ext cx="2511887" cy="916214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t" anchorCtr="0"/>
              <a:lstStyle/>
              <a:p>
                <a:pPr algn="l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TextBox 12"/>
              <p:cNvSpPr txBox="1">
                <a:spLocks noChangeArrowheads="1"/>
              </p:cNvSpPr>
              <p:nvPr/>
            </p:nvSpPr>
            <p:spPr bwMode="auto">
              <a:xfrm>
                <a:off x="291212" y="5838797"/>
                <a:ext cx="2383564" cy="46625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Enter the best estimate of planned net ideal cycle time for this process</a:t>
                </a:r>
                <a:endParaRPr lang="zh-CN" sz="1200"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</a:endParaRP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 flipV="1">
                <a:off x="2686558" y="5940296"/>
                <a:ext cx="353284" cy="1316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/>
            <p:cNvSpPr/>
            <p:nvPr/>
          </p:nvSpPr>
          <p:spPr>
            <a:xfrm>
              <a:off x="5334309" y="6054043"/>
              <a:ext cx="1931178" cy="29238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r>
                <a:rPr lang="en-GB" altLang="zh-CN" sz="1300">
                  <a:latin typeface="JLR Emeric" panose="02000503040000020004" pitchFamily="2" charset="0"/>
                </a:rPr>
                <a:t>Production efficiency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494727" y="4527836"/>
            <a:ext cx="6709891" cy="379296"/>
            <a:chOff x="4494727" y="4527836"/>
            <a:chExt cx="6709891" cy="379296"/>
          </a:xfrm>
        </p:grpSpPr>
        <p:sp>
          <p:nvSpPr>
            <p:cNvPr id="50" name="TextBox 49"/>
            <p:cNvSpPr txBox="1"/>
            <p:nvPr/>
          </p:nvSpPr>
          <p:spPr>
            <a:xfrm>
              <a:off x="7534139" y="4527836"/>
              <a:ext cx="3670479" cy="379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800"/>
                <a:t>Planned Downtime= Planned maintenance+ Inspection of Facilities+ Planned changeover Frequency* Change over time= 80+20+2*20=140 min</a:t>
              </a:r>
            </a:p>
            <a:p>
              <a:r>
                <a:rPr lang="en-US" altLang="zh-CN" sz="800"/>
                <a:t>                                       </a:t>
              </a:r>
              <a:endParaRPr lang="zh-CN" altLang="en-US" sz="800"/>
            </a:p>
          </p:txBody>
        </p:sp>
        <p:cxnSp>
          <p:nvCxnSpPr>
            <p:cNvPr id="57" name="Straight Arrow Connector 56"/>
            <p:cNvCxnSpPr>
              <a:stCxn id="50" idx="1"/>
            </p:cNvCxnSpPr>
            <p:nvPr/>
          </p:nvCxnSpPr>
          <p:spPr>
            <a:xfrm flipH="1">
              <a:off x="4494727" y="4717484"/>
              <a:ext cx="3039412" cy="122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494727" y="2905964"/>
            <a:ext cx="6709890" cy="423959"/>
            <a:chOff x="4494727" y="2905964"/>
            <a:chExt cx="6709890" cy="423959"/>
          </a:xfrm>
        </p:grpSpPr>
        <p:cxnSp>
          <p:nvCxnSpPr>
            <p:cNvPr id="54" name="Straight Arrow Connector 53"/>
            <p:cNvCxnSpPr/>
            <p:nvPr/>
          </p:nvCxnSpPr>
          <p:spPr>
            <a:xfrm flipH="1">
              <a:off x="4494727" y="3107742"/>
              <a:ext cx="3039413" cy="2221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534138" y="2905964"/>
              <a:ext cx="3670479" cy="3735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zh-CN" sz="800"/>
                <a:t>Total time Available= 10 shift *8 h*60 min= 4800 min</a:t>
              </a:r>
            </a:p>
            <a:p>
              <a:r>
                <a:rPr lang="en-US" altLang="zh-CN" sz="800"/>
                <a:t>Planned breaks= 10 shift *30 min=300 min</a:t>
              </a:r>
            </a:p>
            <a:p>
              <a:r>
                <a:rPr lang="en-US" altLang="zh-CN" sz="800"/>
                <a:t>Total production hours= Total time available- planned breaks= 4500min= 75h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457738" y="5530074"/>
            <a:ext cx="6746879" cy="283846"/>
            <a:chOff x="4457738" y="5530074"/>
            <a:chExt cx="6746879" cy="283846"/>
          </a:xfrm>
        </p:grpSpPr>
        <p:cxnSp>
          <p:nvCxnSpPr>
            <p:cNvPr id="60" name="Straight Arrow Connector 59"/>
            <p:cNvCxnSpPr/>
            <p:nvPr/>
          </p:nvCxnSpPr>
          <p:spPr>
            <a:xfrm flipH="1" flipV="1">
              <a:off x="4457738" y="5530074"/>
              <a:ext cx="3076401" cy="1878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534138" y="5572230"/>
              <a:ext cx="3670479" cy="2416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800"/>
                <a:t>Required parts to run= 4694/(1-0.5%)=4718</a:t>
              </a:r>
              <a:endParaRPr lang="zh-CN" alt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141469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CAPACITY PLANNING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Capacity planning – manufacturing processes</a:t>
            </a:r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848" y="1234549"/>
            <a:ext cx="9607441" cy="534655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846384" y="1381045"/>
            <a:ext cx="1279812" cy="55312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US" altLang="zh-CN">
                <a:solidFill>
                  <a:srgbClr val="FFFF00"/>
                </a:solidFill>
              </a:rPr>
              <a:t>STEP 7</a:t>
            </a:r>
            <a:endParaRPr lang="zh-CN" altLang="en-US">
              <a:solidFill>
                <a:srgbClr val="FFFF00"/>
              </a:solidFill>
            </a:endParaRPr>
          </a:p>
        </p:txBody>
      </p:sp>
      <p:cxnSp>
        <p:nvCxnSpPr>
          <p:cNvPr id="15" name="Straight Arrow Connector 14"/>
          <p:cNvCxnSpPr>
            <a:stCxn id="14" idx="3"/>
            <a:endCxn id="16" idx="3"/>
          </p:cNvCxnSpPr>
          <p:nvPr/>
        </p:nvCxnSpPr>
        <p:spPr>
          <a:xfrm>
            <a:off x="7126196" y="1657607"/>
            <a:ext cx="675213" cy="4971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flipH="1">
            <a:off x="7801410" y="1936077"/>
            <a:ext cx="1960202" cy="4374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042321" y="3853618"/>
            <a:ext cx="7728966" cy="722152"/>
            <a:chOff x="2137893" y="3896675"/>
            <a:chExt cx="8159655" cy="757812"/>
          </a:xfrm>
        </p:grpSpPr>
        <p:sp>
          <p:nvSpPr>
            <p:cNvPr id="2" name="TextBox 1"/>
            <p:cNvSpPr txBox="1"/>
            <p:nvPr/>
          </p:nvSpPr>
          <p:spPr>
            <a:xfrm>
              <a:off x="3301997" y="4273981"/>
              <a:ext cx="6995551" cy="38050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900">
                  <a:latin typeface="JLR Emeric" panose="02000503040000020004" pitchFamily="2" charset="0"/>
                </a:rPr>
                <a:t>Calculated time required to meet demand= Calculated theoretical cycle time per part* Required parts+ planned downtime=25s*4718/3600+ 140 min/ 60=35.1 h</a:t>
              </a:r>
              <a:endParaRPr lang="zh-CN" altLang="en-US" sz="900">
                <a:latin typeface="JLR Emeric" panose="02000503040000020004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01997" y="3896675"/>
              <a:ext cx="6995551" cy="2098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zh-CN" sz="900">
                  <a:latin typeface="JLR Emeric" panose="02000503040000020004" pitchFamily="2" charset="0"/>
                </a:rPr>
                <a:t>Minimum allocation percentage required to meet demand= calculated time required/total production hours=35.1/75=46.8%</a:t>
              </a:r>
              <a:endParaRPr lang="zh-CN" altLang="en-US" sz="900">
                <a:latin typeface="JLR Emeric" panose="02000503040000020004" pitchFamily="2" charset="0"/>
              </a:endParaRPr>
            </a:p>
          </p:txBody>
        </p:sp>
        <p:cxnSp>
          <p:nvCxnSpPr>
            <p:cNvPr id="19" name="Straight Arrow Connector 18"/>
            <p:cNvCxnSpPr>
              <a:stCxn id="6" idx="1"/>
            </p:cNvCxnSpPr>
            <p:nvPr/>
          </p:nvCxnSpPr>
          <p:spPr>
            <a:xfrm flipH="1">
              <a:off x="2137893" y="4001597"/>
              <a:ext cx="1164104" cy="2723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" idx="1"/>
            </p:cNvCxnSpPr>
            <p:nvPr/>
          </p:nvCxnSpPr>
          <p:spPr>
            <a:xfrm flipH="1">
              <a:off x="2137893" y="4464234"/>
              <a:ext cx="1164104" cy="1902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042321" y="4904438"/>
            <a:ext cx="7728965" cy="571346"/>
            <a:chOff x="2137893" y="4999385"/>
            <a:chExt cx="8159654" cy="599559"/>
          </a:xfrm>
        </p:grpSpPr>
        <p:sp>
          <p:nvSpPr>
            <p:cNvPr id="9" name="TextBox 8"/>
            <p:cNvSpPr txBox="1"/>
            <p:nvPr/>
          </p:nvSpPr>
          <p:spPr>
            <a:xfrm>
              <a:off x="3301996" y="4999385"/>
              <a:ext cx="6995551" cy="22314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zh-CN" sz="900">
                  <a:latin typeface="JLR Emeric" panose="02000503040000020004" pitchFamily="2" charset="0"/>
                </a:rPr>
                <a:t>Actual allocation percentage must &gt;= minimum allocation required percentage</a:t>
              </a:r>
              <a:endParaRPr lang="zh-CN" altLang="en-US" sz="900">
                <a:latin typeface="JLR Emeric" panose="02000503040000020004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01995" y="5404832"/>
              <a:ext cx="6995551" cy="19411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zh-CN" sz="900">
                  <a:latin typeface="JLR Emeric" panose="02000503040000020004" pitchFamily="2" charset="0"/>
                </a:rPr>
                <a:t>Actual Time allocated=actual allocation percentage* total production hours= 50%* 75= 37.5h</a:t>
              </a:r>
              <a:endParaRPr lang="zh-CN" altLang="en-US" sz="900">
                <a:latin typeface="JLR Emeric" panose="02000503040000020004" pitchFamily="2" charset="0"/>
              </a:endParaRPr>
            </a:p>
          </p:txBody>
        </p:sp>
        <p:cxnSp>
          <p:nvCxnSpPr>
            <p:cNvPr id="26" name="Straight Arrow Connector 25"/>
            <p:cNvCxnSpPr>
              <a:stCxn id="9" idx="1"/>
            </p:cNvCxnSpPr>
            <p:nvPr/>
          </p:nvCxnSpPr>
          <p:spPr>
            <a:xfrm flipH="1">
              <a:off x="2738510" y="5110958"/>
              <a:ext cx="563486" cy="537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1" idx="1"/>
            </p:cNvCxnSpPr>
            <p:nvPr/>
          </p:nvCxnSpPr>
          <p:spPr>
            <a:xfrm flipH="1" flipV="1">
              <a:off x="2137893" y="5492413"/>
              <a:ext cx="1164102" cy="94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22578" y="3575555"/>
            <a:ext cx="4416844" cy="1900229"/>
            <a:chOff x="322578" y="3575555"/>
            <a:chExt cx="4416844" cy="1900229"/>
          </a:xfrm>
        </p:grpSpPr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322578" y="4249395"/>
              <a:ext cx="1865395" cy="10562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GB" sz="900" kern="1200">
                  <a:solidFill>
                    <a:srgbClr val="000000"/>
                  </a:solidFill>
                  <a:effectLst/>
                  <a:latin typeface="JLR Emeric" panose="02000503040000020004" pitchFamily="2" charset="0"/>
                  <a:ea typeface="Times New Roman" panose="02020603050405020304" pitchFamily="18" charset="0"/>
                </a:rPr>
                <a:t>…then the default allocation is based on the previous calculation.</a:t>
              </a:r>
              <a:endParaRPr lang="zh-CN" sz="900">
                <a:effectLst/>
                <a:latin typeface="JLR Emeric" panose="02000503040000020004" pitchFamily="2" charset="0"/>
                <a:ea typeface="Arial Unicode MS" panose="020B0604020202020204" pitchFamily="34" charset="-122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en-GB" sz="900" kern="1200">
                  <a:solidFill>
                    <a:srgbClr val="000000"/>
                  </a:solidFill>
                  <a:effectLst/>
                  <a:latin typeface="JLR Emeric" panose="02000503040000020004" pitchFamily="2" charset="0"/>
                  <a:ea typeface="Times New Roman" panose="02020603050405020304" pitchFamily="18" charset="0"/>
                </a:rPr>
                <a:t>This can be over typed with the actual allocation (if different), and all subsequent calculations will be based on this.</a:t>
              </a:r>
              <a:endParaRPr lang="zh-CN" sz="900">
                <a:effectLst/>
                <a:latin typeface="JLR Emeric" panose="02000503040000020004" pitchFamily="2" charset="0"/>
                <a:ea typeface="Arial Unicode MS" panose="020B0604020202020204" pitchFamily="34" charset="-122"/>
              </a:endParaRPr>
            </a:p>
          </p:txBody>
        </p:sp>
        <p:sp>
          <p:nvSpPr>
            <p:cNvPr id="24" name="TextBox 20"/>
            <p:cNvSpPr txBox="1">
              <a:spLocks noChangeArrowheads="1"/>
            </p:cNvSpPr>
            <p:nvPr/>
          </p:nvSpPr>
          <p:spPr bwMode="auto">
            <a:xfrm>
              <a:off x="322578" y="3575555"/>
              <a:ext cx="1865399" cy="50783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GB" sz="900" kern="1200">
                  <a:solidFill>
                    <a:srgbClr val="000000"/>
                  </a:solidFill>
                  <a:effectLst/>
                  <a:latin typeface="JLR Emeric" panose="02000503040000020004" pitchFamily="2" charset="0"/>
                  <a:ea typeface="Times New Roman" panose="02020603050405020304" pitchFamily="18" charset="0"/>
                </a:rPr>
                <a:t>This cell will remain amber if process is identified as being shared.</a:t>
              </a:r>
              <a:endParaRPr lang="zh-CN" sz="900">
                <a:effectLst/>
                <a:latin typeface="JLR Emeric" panose="02000503040000020004" pitchFamily="2" charset="0"/>
                <a:ea typeface="Arial Unicode MS" panose="020B0604020202020204" pitchFamily="34" charset="-122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flipH="1">
              <a:off x="2601529" y="4699940"/>
              <a:ext cx="2137893" cy="775844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l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4" idx="3"/>
            </p:cNvCxnSpPr>
            <p:nvPr/>
          </p:nvCxnSpPr>
          <p:spPr>
            <a:xfrm>
              <a:off x="2187977" y="3829471"/>
              <a:ext cx="1482499" cy="8874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3" idx="3"/>
              <a:endCxn id="25" idx="3"/>
            </p:cNvCxnSpPr>
            <p:nvPr/>
          </p:nvCxnSpPr>
          <p:spPr>
            <a:xfrm>
              <a:off x="2187973" y="4777503"/>
              <a:ext cx="413556" cy="3103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660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49273EF-A90D-DC54-2590-7CEF38C03B53}"/>
              </a:ext>
            </a:extLst>
          </p:cNvPr>
          <p:cNvSpPr txBox="1">
            <a:spLocks/>
          </p:cNvSpPr>
          <p:nvPr/>
        </p:nvSpPr>
        <p:spPr>
          <a:xfrm>
            <a:off x="1062724" y="1501950"/>
            <a:ext cx="7412536" cy="3124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800"/>
              </a:spcBef>
              <a:buFont typeface="Arial" panose="020B0604020202020204" pitchFamily="34" charset="0"/>
              <a:buNone/>
              <a:defRPr lang="en-US" sz="2133" kern="1200" smtClean="0">
                <a:solidFill>
                  <a:schemeClr val="tx1"/>
                </a:solidFill>
                <a:latin typeface="JLR Emeric ExtraLight" panose="02000503040000020004" pitchFamily="2" charset="0"/>
                <a:ea typeface="+mn-ea"/>
                <a:cs typeface="+mn-cs"/>
              </a:defRPr>
            </a:lvl1pPr>
            <a:lvl2pPr marL="599002" indent="-241294" algn="l" defTabSz="1219170" rtl="0" eaLnBrk="1" latinLnBrk="0" hangingPunct="1">
              <a:spcBef>
                <a:spcPts val="800"/>
              </a:spcBef>
              <a:buFont typeface="Arial" pitchFamily="34" charset="0"/>
              <a:buChar char="−"/>
              <a:defRPr lang="en-US" sz="2133" kern="1200" smtClean="0">
                <a:solidFill>
                  <a:schemeClr val="tx1"/>
                </a:solidFill>
                <a:latin typeface="JLR Emeric ExtraLight" panose="02000503040000020004" pitchFamily="2" charset="0"/>
                <a:ea typeface="+mn-ea"/>
                <a:cs typeface="+mn-cs"/>
              </a:defRPr>
            </a:lvl2pPr>
            <a:lvl3pPr marL="833946" indent="-241294" algn="l" defTabSz="1219170" rtl="0" eaLnBrk="1" latinLnBrk="0" hangingPunct="1">
              <a:spcBef>
                <a:spcPts val="800"/>
              </a:spcBef>
              <a:buFont typeface="Arial" pitchFamily="34" charset="0"/>
              <a:buChar char="−"/>
              <a:defRPr lang="en-US" sz="1867" kern="1200" smtClean="0">
                <a:solidFill>
                  <a:schemeClr val="tx1"/>
                </a:solidFill>
                <a:latin typeface="JLR Emeric ExtraLight" panose="02000503040000020004" pitchFamily="2" charset="0"/>
                <a:ea typeface="+mn-ea"/>
                <a:cs typeface="+mn-cs"/>
              </a:defRPr>
            </a:lvl3pPr>
            <a:lvl4pPr marL="1077357" indent="-241294" algn="l" defTabSz="1219170" rtl="0" eaLnBrk="1" latinLnBrk="0" hangingPunct="1">
              <a:spcBef>
                <a:spcPts val="800"/>
              </a:spcBef>
              <a:buFont typeface="Arial" pitchFamily="34" charset="0"/>
              <a:buChar char="−"/>
              <a:defRPr lang="en-US" sz="1867" kern="1200" smtClean="0">
                <a:solidFill>
                  <a:schemeClr val="tx1"/>
                </a:solidFill>
                <a:latin typeface="JLR Emeric ExtraLight" panose="02000503040000020004" pitchFamily="2" charset="0"/>
                <a:ea typeface="+mn-ea"/>
                <a:cs typeface="+mn-cs"/>
              </a:defRPr>
            </a:lvl4pPr>
            <a:lvl5pPr marL="1310185" indent="-239178" algn="l" defTabSz="1219170" rtl="0" eaLnBrk="1" latinLnBrk="0" hangingPunct="1">
              <a:spcBef>
                <a:spcPts val="800"/>
              </a:spcBef>
              <a:buFont typeface="Arial" pitchFamily="34" charset="0"/>
              <a:buChar char="−"/>
              <a:tabLst/>
              <a:defRPr lang="en-GB" sz="1867" kern="1200">
                <a:solidFill>
                  <a:schemeClr val="tx1"/>
                </a:solidFill>
                <a:latin typeface="JLR Emeric ExtraLight" panose="02000503040000020004" pitchFamily="2" charset="0"/>
                <a:ea typeface="+mn-ea"/>
                <a:cs typeface="+mn-cs"/>
              </a:defRPr>
            </a:lvl5pPr>
            <a:lvl6pPr marL="1193770" indent="-241294" algn="l" defTabSz="1219170" rtl="0" eaLnBrk="1" latinLnBrk="0" hangingPunct="1">
              <a:spcBef>
                <a:spcPts val="800"/>
              </a:spcBef>
              <a:buFont typeface="Arial" pitchFamily="34" charset="0"/>
              <a:buChar char="−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 err="1"/>
              <a:t>eCAR</a:t>
            </a:r>
            <a:r>
              <a:rPr lang="en-US" altLang="zh-CN" sz="2400"/>
              <a:t> SYSTEM INTRODUCTION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/>
              <a:t>CAPACITY PLANNING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/>
              <a:t>STEPS TO CREATE CAPACITY PLANNING IN SYSTEM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/>
              <a:t>STEPS TO CREATE PHASE 0/3 IN SYSTEM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/>
              <a:t>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600501" y="1924334"/>
            <a:ext cx="11054687" cy="2047591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69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CAPACITY PLANNING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Capacity planning – manufacturing processes</a:t>
            </a:r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2292436" y="1249251"/>
            <a:ext cx="9594763" cy="5344732"/>
            <a:chOff x="154744" y="1148274"/>
            <a:chExt cx="10142806" cy="5610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744" y="1148274"/>
              <a:ext cx="10142806" cy="5610573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4042486" y="1302004"/>
              <a:ext cx="1351128" cy="580438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8000" tIns="108000" rIns="108000" bIns="108000" rtlCol="0" anchor="ctr" anchorCtr="0"/>
            <a:lstStyle/>
            <a:p>
              <a:pPr algn="ctr"/>
              <a:r>
                <a:rPr lang="en-US" altLang="zh-CN">
                  <a:solidFill>
                    <a:srgbClr val="FFFF00"/>
                  </a:solidFill>
                </a:rPr>
                <a:t>STEP 7</a:t>
              </a:r>
              <a:endParaRPr lang="zh-CN" altLang="en-US">
                <a:solidFill>
                  <a:srgbClr val="FFFF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3"/>
              <a:endCxn id="16" idx="3"/>
            </p:cNvCxnSpPr>
            <p:nvPr/>
          </p:nvCxnSpPr>
          <p:spPr>
            <a:xfrm>
              <a:off x="5393614" y="1592223"/>
              <a:ext cx="712839" cy="5217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 flipH="1">
              <a:off x="6106453" y="1884444"/>
              <a:ext cx="2069432" cy="4590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l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9972" y="4099465"/>
            <a:ext cx="4542633" cy="2262698"/>
            <a:chOff x="389972" y="4099465"/>
            <a:chExt cx="4542633" cy="2262698"/>
          </a:xfrm>
        </p:grpSpPr>
        <p:sp>
          <p:nvSpPr>
            <p:cNvPr id="12" name="Rectangle 11"/>
            <p:cNvSpPr/>
            <p:nvPr/>
          </p:nvSpPr>
          <p:spPr>
            <a:xfrm flipH="1">
              <a:off x="2601522" y="5434885"/>
              <a:ext cx="2331083" cy="927278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l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20" idx="2"/>
              <a:endCxn id="12" idx="3"/>
            </p:cNvCxnSpPr>
            <p:nvPr/>
          </p:nvCxnSpPr>
          <p:spPr>
            <a:xfrm>
              <a:off x="1341204" y="5115128"/>
              <a:ext cx="1260318" cy="783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20"/>
            <p:cNvSpPr txBox="1">
              <a:spLocks noChangeArrowheads="1"/>
            </p:cNvSpPr>
            <p:nvPr/>
          </p:nvSpPr>
          <p:spPr bwMode="auto">
            <a:xfrm>
              <a:off x="389972" y="4099465"/>
              <a:ext cx="1902464" cy="10156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GB" sz="1000" kern="1200">
                  <a:solidFill>
                    <a:srgbClr val="000000"/>
                  </a:solidFill>
                  <a:effectLst/>
                  <a:latin typeface="JLR Emeric" panose="02000503040000020004" pitchFamily="2" charset="0"/>
                  <a:ea typeface="Times New Roman" panose="02020603050405020304" pitchFamily="18" charset="0"/>
                </a:rPr>
                <a:t>All grey cells are auto calculations.</a:t>
              </a:r>
              <a:endParaRPr lang="zh-CN" sz="1000">
                <a:effectLst/>
                <a:latin typeface="JLR Emeric" panose="02000503040000020004" pitchFamily="2" charset="0"/>
                <a:ea typeface="Arial Unicode MS" panose="020B0604020202020204" pitchFamily="34" charset="-122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en-GB" sz="1000" kern="1200">
                  <a:solidFill>
                    <a:srgbClr val="000000"/>
                  </a:solidFill>
                  <a:effectLst/>
                  <a:latin typeface="JLR Emeric" panose="02000503040000020004" pitchFamily="2" charset="0"/>
                  <a:ea typeface="Times New Roman" panose="02020603050405020304" pitchFamily="18" charset="0"/>
                </a:rPr>
                <a:t>Sequence suppliers:  refer to ‘Per Hour’.</a:t>
              </a:r>
              <a:endParaRPr lang="zh-CN" sz="1000">
                <a:effectLst/>
                <a:latin typeface="JLR Emeric" panose="02000503040000020004" pitchFamily="2" charset="0"/>
                <a:ea typeface="Arial Unicode MS" panose="020B0604020202020204" pitchFamily="34" charset="-122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en-GB" sz="1000" kern="1200">
                  <a:solidFill>
                    <a:srgbClr val="000000"/>
                  </a:solidFill>
                  <a:effectLst/>
                  <a:latin typeface="JLR Emeric" panose="02000503040000020004" pitchFamily="2" charset="0"/>
                  <a:ea typeface="Times New Roman" panose="02020603050405020304" pitchFamily="18" charset="0"/>
                </a:rPr>
                <a:t>Non-sequence refer to ‘Per Week’.</a:t>
              </a:r>
              <a:endParaRPr lang="zh-CN" sz="1000">
                <a:effectLst/>
                <a:latin typeface="JLR Emeric" panose="02000503040000020004" pitchFamily="2" charset="0"/>
                <a:ea typeface="Arial Unicode MS" panose="020B0604020202020204" pitchFamily="34" charset="-122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2299" y="6024025"/>
            <a:ext cx="3884002" cy="676275"/>
            <a:chOff x="3902299" y="6024025"/>
            <a:chExt cx="3884002" cy="676275"/>
          </a:xfrm>
        </p:grpSpPr>
        <p:sp>
          <p:nvSpPr>
            <p:cNvPr id="21" name="TextBox 24"/>
            <p:cNvSpPr txBox="1">
              <a:spLocks noChangeArrowheads="1"/>
            </p:cNvSpPr>
            <p:nvPr/>
          </p:nvSpPr>
          <p:spPr bwMode="auto">
            <a:xfrm>
              <a:off x="5883837" y="6024025"/>
              <a:ext cx="1902464" cy="6762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GB" sz="1000" kern="1200">
                  <a:solidFill>
                    <a:srgbClr val="000000"/>
                  </a:solidFill>
                  <a:effectLst/>
                  <a:latin typeface="JLR Emeric" panose="02000503040000020004" pitchFamily="2" charset="0"/>
                  <a:ea typeface="Times New Roman" panose="02020603050405020304" pitchFamily="18" charset="0"/>
                </a:rPr>
                <a:t>Free text box to advise any assumptions you may have made in generating this data</a:t>
              </a:r>
              <a:endParaRPr lang="zh-CN" sz="1000">
                <a:effectLst/>
                <a:latin typeface="JLR Emeric" panose="02000503040000020004" pitchFamily="2" charset="0"/>
                <a:ea typeface="Arial Unicode MS" panose="020B0604020202020204" pitchFamily="34" charset="-122"/>
              </a:endParaRPr>
            </a:p>
          </p:txBody>
        </p:sp>
        <p:cxnSp>
          <p:nvCxnSpPr>
            <p:cNvPr id="28" name="Straight Arrow Connector 27"/>
            <p:cNvCxnSpPr>
              <a:stCxn id="21" idx="1"/>
            </p:cNvCxnSpPr>
            <p:nvPr/>
          </p:nvCxnSpPr>
          <p:spPr>
            <a:xfrm flipH="1">
              <a:off x="3902299" y="6362163"/>
              <a:ext cx="1981538" cy="796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728426" y="4607297"/>
            <a:ext cx="8068617" cy="1130958"/>
            <a:chOff x="3728426" y="4607297"/>
            <a:chExt cx="8068617" cy="1130958"/>
          </a:xfrm>
        </p:grpSpPr>
        <p:sp>
          <p:nvSpPr>
            <p:cNvPr id="9" name="TextBox 8"/>
            <p:cNvSpPr txBox="1"/>
            <p:nvPr/>
          </p:nvSpPr>
          <p:spPr>
            <a:xfrm>
              <a:off x="5170736" y="4607297"/>
              <a:ext cx="6626307" cy="3587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altLang="zh-CN" sz="900">
                  <a:latin typeface="JLR Emeric" panose="02000503040000020004" pitchFamily="2" charset="0"/>
                </a:rPr>
                <a:t>Planned Production Per week= (Actual Time allocated- planned downtime)/ Calculated Theoretical Cycle time per part*(1- percentage of reject or scrap )= (37.5*3600-140*60)/25*(1-0.5%) =5039</a:t>
              </a:r>
              <a:endParaRPr lang="zh-CN" altLang="en-US" sz="900">
                <a:latin typeface="JLR Emeric" panose="02000503040000020004" pitchFamily="2" charset="0"/>
              </a:endParaRPr>
            </a:p>
          </p:txBody>
        </p:sp>
        <p:cxnSp>
          <p:nvCxnSpPr>
            <p:cNvPr id="10" name="Straight Arrow Connector 9"/>
            <p:cNvCxnSpPr>
              <a:stCxn id="9" idx="1"/>
              <a:endCxn id="31" idx="7"/>
            </p:cNvCxnSpPr>
            <p:nvPr/>
          </p:nvCxnSpPr>
          <p:spPr>
            <a:xfrm flipH="1">
              <a:off x="4063713" y="4786647"/>
              <a:ext cx="1107023" cy="7859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3728426" y="5544118"/>
              <a:ext cx="392813" cy="19413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l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8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CAPACITY PLANNING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Capacity planning – manufacturing processes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381" y="1182557"/>
            <a:ext cx="9737673" cy="510233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28" name="Group 27"/>
          <p:cNvGrpSpPr/>
          <p:nvPr/>
        </p:nvGrpSpPr>
        <p:grpSpPr>
          <a:xfrm>
            <a:off x="417227" y="1942411"/>
            <a:ext cx="7194187" cy="1592882"/>
            <a:chOff x="417227" y="1942411"/>
            <a:chExt cx="7194187" cy="1592882"/>
          </a:xfrm>
        </p:grpSpPr>
        <p:grpSp>
          <p:nvGrpSpPr>
            <p:cNvPr id="23" name="Group 22"/>
            <p:cNvGrpSpPr/>
            <p:nvPr/>
          </p:nvGrpSpPr>
          <p:grpSpPr>
            <a:xfrm>
              <a:off x="417227" y="1942411"/>
              <a:ext cx="4747201" cy="1592882"/>
              <a:chOff x="5742498" y="1420805"/>
              <a:chExt cx="4747201" cy="1592882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5742498" y="2433249"/>
                <a:ext cx="1351128" cy="580438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 anchorCtr="0"/>
              <a:lstStyle/>
              <a:p>
                <a:pPr algn="ctr"/>
                <a:r>
                  <a:rPr lang="en-US" altLang="zh-CN">
                    <a:solidFill>
                      <a:srgbClr val="FFFF00"/>
                    </a:solidFill>
                  </a:rPr>
                  <a:t>STEP 7</a:t>
                </a:r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5" name="Straight Arrow Connector 24"/>
              <p:cNvCxnSpPr>
                <a:stCxn id="24" idx="3"/>
                <a:endCxn id="27" idx="3"/>
              </p:cNvCxnSpPr>
              <p:nvPr/>
            </p:nvCxnSpPr>
            <p:spPr>
              <a:xfrm flipV="1">
                <a:off x="7093626" y="1621577"/>
                <a:ext cx="790111" cy="11018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 flipH="1">
                <a:off x="7883737" y="1420805"/>
                <a:ext cx="2605962" cy="40154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t" anchorCtr="0"/>
              <a:lstStyle/>
              <a:p>
                <a:pPr algn="l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460740" y="2517953"/>
              <a:ext cx="2150674" cy="58417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/>
                <a:t>Add New Processes</a:t>
              </a:r>
              <a:endParaRPr lang="zh-CN" altLang="en-US" sz="1600"/>
            </a:p>
          </p:txBody>
        </p:sp>
        <p:cxnSp>
          <p:nvCxnSpPr>
            <p:cNvPr id="33" name="Straight Arrow Connector 32"/>
            <p:cNvCxnSpPr>
              <a:stCxn id="32" idx="0"/>
            </p:cNvCxnSpPr>
            <p:nvPr/>
          </p:nvCxnSpPr>
          <p:spPr>
            <a:xfrm flipH="1" flipV="1">
              <a:off x="5164428" y="2143183"/>
              <a:ext cx="1371649" cy="3747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45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10" y="1219649"/>
            <a:ext cx="9683062" cy="514251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CAPACITY PLANNING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Capacity planning – manufacturing processes</a:t>
            </a:r>
            <a:endParaRPr lang="zh-CN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17227" y="1942411"/>
            <a:ext cx="7516159" cy="1687746"/>
            <a:chOff x="417227" y="1942411"/>
            <a:chExt cx="7516159" cy="1687746"/>
          </a:xfrm>
        </p:grpSpPr>
        <p:grpSp>
          <p:nvGrpSpPr>
            <p:cNvPr id="23" name="Group 22"/>
            <p:cNvGrpSpPr/>
            <p:nvPr/>
          </p:nvGrpSpPr>
          <p:grpSpPr>
            <a:xfrm>
              <a:off x="417227" y="1942411"/>
              <a:ext cx="4837353" cy="1592882"/>
              <a:chOff x="5742498" y="1420805"/>
              <a:chExt cx="4837353" cy="1592882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5742498" y="2433249"/>
                <a:ext cx="1351128" cy="580438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 anchorCtr="0"/>
              <a:lstStyle/>
              <a:p>
                <a:pPr algn="ctr"/>
                <a:r>
                  <a:rPr lang="en-US" altLang="zh-CN">
                    <a:solidFill>
                      <a:srgbClr val="FFFF00"/>
                    </a:solidFill>
                  </a:rPr>
                  <a:t>STEP 7</a:t>
                </a:r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5" name="Straight Arrow Connector 24"/>
              <p:cNvCxnSpPr>
                <a:stCxn id="24" idx="3"/>
                <a:endCxn id="27" idx="3"/>
              </p:cNvCxnSpPr>
              <p:nvPr/>
            </p:nvCxnSpPr>
            <p:spPr>
              <a:xfrm flipV="1">
                <a:off x="7093626" y="2033701"/>
                <a:ext cx="2391521" cy="6897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 flipH="1">
                <a:off x="9485147" y="1420805"/>
                <a:ext cx="1094704" cy="122579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t" anchorCtr="0"/>
              <a:lstStyle/>
              <a:p>
                <a:pPr algn="l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782712" y="3045987"/>
              <a:ext cx="2150674" cy="58417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/>
                <a:t>Duplicate or Delete Process</a:t>
              </a:r>
              <a:endParaRPr lang="zh-CN" altLang="en-US" sz="1600"/>
            </a:p>
          </p:txBody>
        </p:sp>
        <p:cxnSp>
          <p:nvCxnSpPr>
            <p:cNvPr id="33" name="Straight Arrow Connector 32"/>
            <p:cNvCxnSpPr>
              <a:stCxn id="32" idx="0"/>
            </p:cNvCxnSpPr>
            <p:nvPr/>
          </p:nvCxnSpPr>
          <p:spPr>
            <a:xfrm flipH="1" flipV="1">
              <a:off x="5254579" y="2653048"/>
              <a:ext cx="1603470" cy="3929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77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CAPACITY PLANNING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Capacity planning - summary</a:t>
            </a:r>
            <a:endParaRPr lang="zh-CN" alt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49" y="1289219"/>
            <a:ext cx="11662080" cy="45960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628570" y="5076557"/>
            <a:ext cx="5331959" cy="1140829"/>
            <a:chOff x="6628570" y="5076557"/>
            <a:chExt cx="5331959" cy="1140829"/>
          </a:xfrm>
        </p:grpSpPr>
        <p:sp>
          <p:nvSpPr>
            <p:cNvPr id="15" name="TextBox 14"/>
            <p:cNvSpPr txBox="1"/>
            <p:nvPr/>
          </p:nvSpPr>
          <p:spPr>
            <a:xfrm>
              <a:off x="11566187" y="5603132"/>
              <a:ext cx="394342" cy="2821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endParaRPr lang="zh-CN" altLang="en-US" sz="1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099259" y="5076557"/>
              <a:ext cx="861270" cy="8086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zh-CN" altLang="en-US" sz="140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10334672" y="5547078"/>
              <a:ext cx="787940" cy="378223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628570" y="5633216"/>
              <a:ext cx="3706102" cy="58417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altLang="zh-CN" sz="1400"/>
                <a:t>Complete all the information, and agree ‘DECLARATION’, then click "submit”</a:t>
              </a:r>
              <a:endParaRPr lang="zh-CN" altLang="en-US" sz="14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539807" y="1209086"/>
            <a:ext cx="4223551" cy="1077727"/>
            <a:chOff x="3952334" y="1884444"/>
            <a:chExt cx="4223551" cy="1077727"/>
          </a:xfrm>
        </p:grpSpPr>
        <p:sp>
          <p:nvSpPr>
            <p:cNvPr id="9" name="Rounded Rectangle 8"/>
            <p:cNvSpPr/>
            <p:nvPr/>
          </p:nvSpPr>
          <p:spPr>
            <a:xfrm>
              <a:off x="3952334" y="2381733"/>
              <a:ext cx="1351128" cy="580438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8000" tIns="108000" rIns="108000" bIns="108000" rtlCol="0" anchor="ctr" anchorCtr="0"/>
            <a:lstStyle/>
            <a:p>
              <a:pPr algn="ctr"/>
              <a:r>
                <a:rPr lang="en-US" altLang="zh-CN">
                  <a:solidFill>
                    <a:srgbClr val="FFFF00"/>
                  </a:solidFill>
                </a:rPr>
                <a:t>STEP 8</a:t>
              </a:r>
              <a:endParaRPr lang="zh-CN" altLang="en-US">
                <a:solidFill>
                  <a:srgbClr val="FFFF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3"/>
              <a:endCxn id="11" idx="3"/>
            </p:cNvCxnSpPr>
            <p:nvPr/>
          </p:nvCxnSpPr>
          <p:spPr>
            <a:xfrm flipV="1">
              <a:off x="5303462" y="2113961"/>
              <a:ext cx="802991" cy="5579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 flipH="1">
              <a:off x="6106453" y="1884444"/>
              <a:ext cx="2069432" cy="4590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l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8449" y="1558344"/>
            <a:ext cx="4982238" cy="4716651"/>
            <a:chOff x="298449" y="1558344"/>
            <a:chExt cx="4982238" cy="4716651"/>
          </a:xfrm>
        </p:grpSpPr>
        <p:sp>
          <p:nvSpPr>
            <p:cNvPr id="17" name="TextBox 16"/>
            <p:cNvSpPr txBox="1"/>
            <p:nvPr/>
          </p:nvSpPr>
          <p:spPr>
            <a:xfrm>
              <a:off x="298449" y="1558344"/>
              <a:ext cx="3853688" cy="7284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zh-CN" altLang="en-US" sz="1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49508" y="5690825"/>
              <a:ext cx="1931179" cy="58417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altLang="zh-CN" sz="1400"/>
                <a:t>Weekly demand meets requirement</a:t>
              </a:r>
              <a:endParaRPr lang="zh-CN" altLang="en-US" sz="1400"/>
            </a:p>
          </p:txBody>
        </p:sp>
        <p:cxnSp>
          <p:nvCxnSpPr>
            <p:cNvPr id="21" name="Straight Arrow Connector 20"/>
            <p:cNvCxnSpPr>
              <a:stCxn id="20" idx="0"/>
              <a:endCxn id="17" idx="2"/>
            </p:cNvCxnSpPr>
            <p:nvPr/>
          </p:nvCxnSpPr>
          <p:spPr>
            <a:xfrm flipH="1" flipV="1">
              <a:off x="2225293" y="2286813"/>
              <a:ext cx="2089805" cy="3404012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29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CAPACITY PLANNING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Capacity planning</a:t>
            </a:r>
            <a:endParaRPr lang="zh-CN" alt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11539" b="21276"/>
          <a:stretch/>
        </p:blipFill>
        <p:spPr bwMode="auto">
          <a:xfrm>
            <a:off x="298449" y="1712969"/>
            <a:ext cx="5724525" cy="2162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3200" y="1197517"/>
            <a:ext cx="108477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altLang="zh-CN" sz="1400">
                <a:latin typeface="Arial" panose="020B0604020202020204" pitchFamily="34" charset="0"/>
                <a:ea typeface="宋体" panose="02010600030101010101" pitchFamily="2" charset="-122"/>
              </a:rPr>
              <a:t>On submitting the Capacity Planning </a:t>
            </a:r>
            <a:r>
              <a:rPr lang="en-GB" altLang="zh-CN" sz="1400" err="1">
                <a:latin typeface="Arial" panose="020B0604020202020204" pitchFamily="34" charset="0"/>
                <a:ea typeface="宋体" panose="02010600030101010101" pitchFamily="2" charset="-122"/>
              </a:rPr>
              <a:t>eCAR</a:t>
            </a:r>
            <a:r>
              <a:rPr lang="en-GB" altLang="zh-CN" sz="1400">
                <a:latin typeface="Arial" panose="020B0604020202020204" pitchFamily="34" charset="0"/>
                <a:ea typeface="宋体" panose="02010600030101010101" pitchFamily="2" charset="-122"/>
              </a:rPr>
              <a:t> to JLR, the supplier will receive an email similar to the following:</a:t>
            </a:r>
            <a:endParaRPr lang="zh-CN" altLang="zh-CN" sz="14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449" y="4065843"/>
            <a:ext cx="9892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altLang="zh-CN" sz="1400">
                <a:latin typeface="Arial" panose="020B0604020202020204" pitchFamily="34" charset="0"/>
                <a:ea typeface="宋体" panose="02010600030101010101" pitchFamily="2" charset="-122"/>
              </a:rPr>
              <a:t>Note: STA will receive a similar email notification that a Capacity Planning Phase </a:t>
            </a:r>
            <a:r>
              <a:rPr lang="en-GB" altLang="zh-CN" sz="1400" err="1">
                <a:latin typeface="Arial" panose="020B0604020202020204" pitchFamily="34" charset="0"/>
                <a:ea typeface="宋体" panose="02010600030101010101" pitchFamily="2" charset="-122"/>
              </a:rPr>
              <a:t>eCAR</a:t>
            </a:r>
            <a:r>
              <a:rPr lang="en-GB" altLang="zh-CN" sz="1400">
                <a:latin typeface="Arial" panose="020B0604020202020204" pitchFamily="34" charset="0"/>
                <a:ea typeface="宋体" panose="02010600030101010101" pitchFamily="2" charset="-122"/>
              </a:rPr>
              <a:t> has been submitted.  Using the View </a:t>
            </a:r>
            <a:r>
              <a:rPr lang="en-GB" altLang="zh-CN" sz="1400" err="1">
                <a:latin typeface="Arial" panose="020B0604020202020204" pitchFamily="34" charset="0"/>
                <a:ea typeface="宋体" panose="02010600030101010101" pitchFamily="2" charset="-122"/>
              </a:rPr>
              <a:t>eCAR</a:t>
            </a:r>
            <a:r>
              <a:rPr lang="en-GB" altLang="zh-CN" sz="1400">
                <a:latin typeface="Arial" panose="020B0604020202020204" pitchFamily="34" charset="0"/>
                <a:ea typeface="宋体" panose="02010600030101010101" pitchFamily="2" charset="-122"/>
              </a:rPr>
              <a:t> link, the STA can </a:t>
            </a:r>
            <a:r>
              <a:rPr lang="en-GB" altLang="zh-CN" sz="1400" b="1">
                <a:latin typeface="Arial" panose="020B0604020202020204" pitchFamily="34" charset="0"/>
                <a:ea typeface="宋体" panose="02010600030101010101" pitchFamily="2" charset="-122"/>
              </a:rPr>
              <a:t>review</a:t>
            </a:r>
            <a:r>
              <a:rPr lang="en-GB" altLang="zh-CN" sz="1400">
                <a:latin typeface="Arial" panose="020B0604020202020204" pitchFamily="34" charset="0"/>
                <a:ea typeface="宋体" panose="02010600030101010101" pitchFamily="2" charset="-122"/>
              </a:rPr>
              <a:t> the details of the </a:t>
            </a:r>
            <a:r>
              <a:rPr lang="en-GB" altLang="zh-CN" sz="1400" err="1">
                <a:latin typeface="Arial" panose="020B0604020202020204" pitchFamily="34" charset="0"/>
                <a:ea typeface="宋体" panose="02010600030101010101" pitchFamily="2" charset="-122"/>
              </a:rPr>
              <a:t>eCAR</a:t>
            </a:r>
            <a:r>
              <a:rPr lang="en-GB" altLang="zh-CN" sz="1400">
                <a:latin typeface="Arial" panose="020B0604020202020204" pitchFamily="34" charset="0"/>
                <a:ea typeface="宋体" panose="02010600030101010101" pitchFamily="2" charset="-122"/>
              </a:rPr>
              <a:t>, no edits can be made and no approval is required.</a:t>
            </a:r>
            <a:endParaRPr lang="zh-CN" altLang="zh-CN" sz="14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43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CAPACITY PLANNING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Capacity planning</a:t>
            </a:r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203200" y="1197517"/>
            <a:ext cx="10847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altLang="zh-CN" sz="1400">
                <a:latin typeface="Arial" panose="020B0604020202020204" pitchFamily="34" charset="0"/>
                <a:ea typeface="宋体" panose="02010600030101010101" pitchFamily="2" charset="-122"/>
              </a:rPr>
              <a:t>Once STA approved capacity planning (or system approve it automatically), supplier can view the approved capacity Planning in </a:t>
            </a:r>
            <a:r>
              <a:rPr lang="en-GB" altLang="zh-CN" sz="1400" err="1">
                <a:latin typeface="Arial" panose="020B0604020202020204" pitchFamily="34" charset="0"/>
                <a:ea typeface="宋体" panose="02010600030101010101" pitchFamily="2" charset="-122"/>
              </a:rPr>
              <a:t>eCAR</a:t>
            </a:r>
            <a:r>
              <a:rPr lang="en-GB" altLang="zh-CN" sz="1400">
                <a:latin typeface="Arial" panose="020B0604020202020204" pitchFamily="34" charset="0"/>
                <a:ea typeface="宋体" panose="02010600030101010101" pitchFamily="2" charset="-122"/>
              </a:rPr>
              <a:t> system, just as following,</a:t>
            </a:r>
            <a:endParaRPr lang="zh-CN" altLang="zh-CN" sz="14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CC1928-EDCB-247B-FAA5-13C54ED9A736}"/>
              </a:ext>
            </a:extLst>
          </p:cNvPr>
          <p:cNvGrpSpPr/>
          <p:nvPr/>
        </p:nvGrpSpPr>
        <p:grpSpPr>
          <a:xfrm>
            <a:off x="203200" y="2702678"/>
            <a:ext cx="11682756" cy="1736460"/>
            <a:chOff x="203200" y="1816853"/>
            <a:chExt cx="11682756" cy="17364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B10213-3FDF-5A96-8B94-0FFAC9AC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200" y="1816853"/>
              <a:ext cx="11682756" cy="173646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38865B-E371-A155-0EC8-19A99A6532E4}"/>
                </a:ext>
              </a:extLst>
            </p:cNvPr>
            <p:cNvSpPr txBox="1"/>
            <p:nvPr/>
          </p:nvSpPr>
          <p:spPr>
            <a:xfrm flipH="1" flipV="1">
              <a:off x="10371016" y="2607653"/>
              <a:ext cx="1514940" cy="2500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zh-CN" altLang="en-US" sz="14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CA9994B-B316-B052-73FC-62026217EBE9}"/>
              </a:ext>
            </a:extLst>
          </p:cNvPr>
          <p:cNvGrpSpPr/>
          <p:nvPr/>
        </p:nvGrpSpPr>
        <p:grpSpPr>
          <a:xfrm>
            <a:off x="8301584" y="1681919"/>
            <a:ext cx="3357016" cy="1020759"/>
            <a:chOff x="6664941" y="1448380"/>
            <a:chExt cx="3357016" cy="102075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FE763B4-208A-D2AC-47DB-AB22220FD40D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>
              <a:off x="8734373" y="1677897"/>
              <a:ext cx="1287584" cy="7912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3F9544-ED23-3F26-BDDE-9C2272934AF0}"/>
                </a:ext>
              </a:extLst>
            </p:cNvPr>
            <p:cNvSpPr/>
            <p:nvPr/>
          </p:nvSpPr>
          <p:spPr>
            <a:xfrm flipH="1">
              <a:off x="6664941" y="1448380"/>
              <a:ext cx="2069432" cy="4590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Click here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872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5DB1EEE-270C-5D3A-88CE-4CFBDCA85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2724" y="1501950"/>
            <a:ext cx="7412536" cy="3124641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 err="1"/>
              <a:t>eCAR</a:t>
            </a:r>
            <a:r>
              <a:rPr lang="en-US" altLang="zh-CN" sz="2400"/>
              <a:t> SYSTEM INTRODUCTION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/>
              <a:t>CAPACITY PLANNING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/>
              <a:t>STEPS TO CREATE CAPACITY PLANNING IN SYSTEM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/>
              <a:t>STEPS TO CREATE PHASE 0/3 IN SYSTEM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/>
              <a:t>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600500" y="1293340"/>
            <a:ext cx="11054687" cy="1559042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48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PHASE 0/3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Data collection plan prior phase 0/3</a:t>
            </a:r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552450" y="1197517"/>
            <a:ext cx="10498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altLang="zh-CN" sz="1400">
                <a:latin typeface="Arial" panose="020B0604020202020204" pitchFamily="34" charset="0"/>
                <a:ea typeface="宋体" panose="02010600030101010101" pitchFamily="2" charset="-122"/>
              </a:rPr>
              <a:t>Supplier needs to make data collection plan prior phase 0/3, and it’s better to review this plan with STA in advance.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altLang="zh-CN" sz="1400">
                <a:latin typeface="Arial" panose="020B0604020202020204" pitchFamily="34" charset="0"/>
                <a:ea typeface="宋体" panose="02010600030101010101" pitchFamily="2" charset="-122"/>
              </a:rPr>
              <a:t>Supplier follows data collection plan to run phase 0/3, and gather data.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sz="14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Once supplier data collection complete, supplier is able to log in </a:t>
            </a:r>
            <a:r>
              <a:rPr lang="en-US" altLang="zh-CN" sz="140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eCAR</a:t>
            </a:r>
            <a:r>
              <a:rPr lang="en-US" altLang="zh-CN" sz="14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system, and open the related capacity planning, and fill in actual phase 0/3 data.</a:t>
            </a:r>
            <a:endParaRPr lang="zh-CN" altLang="zh-CN" sz="14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6B548-1B16-012C-0090-9F2D209FF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044" y="2009277"/>
            <a:ext cx="7549557" cy="3651206"/>
          </a:xfrm>
          <a:prstGeom prst="rect">
            <a:avLst/>
          </a:prstGeom>
          <a:ln>
            <a:noFill/>
          </a:ln>
        </p:spPr>
      </p:pic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6E9F9B40-DE9B-B24E-52FD-AB0D661484EE}"/>
              </a:ext>
            </a:extLst>
          </p:cNvPr>
          <p:cNvSpPr/>
          <p:nvPr/>
        </p:nvSpPr>
        <p:spPr>
          <a:xfrm>
            <a:off x="5730057" y="5773550"/>
            <a:ext cx="2356668" cy="5804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US" altLang="zh-CN" sz="1200">
                <a:solidFill>
                  <a:srgbClr val="FFFF00"/>
                </a:solidFill>
              </a:rPr>
              <a:t>Example of data collection sheet for phase 0/3</a:t>
            </a:r>
            <a:endParaRPr lang="zh-CN" altLang="en-US" sz="1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06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PHASE 0/3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Phase 0/3 equipment availability</a:t>
            </a:r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203200" y="1197517"/>
            <a:ext cx="108477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altLang="zh-CN" sz="1400">
                <a:latin typeface="Arial" panose="020B0604020202020204" pitchFamily="34" charset="0"/>
                <a:ea typeface="宋体" panose="02010600030101010101" pitchFamily="2" charset="-122"/>
              </a:rPr>
              <a:t>Complete phase 0/3 equipment availability data input.</a:t>
            </a:r>
            <a:endParaRPr lang="zh-CN" altLang="zh-CN" sz="14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7529A-9179-4F49-D62A-38C857891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927" b="30066"/>
          <a:stretch/>
        </p:blipFill>
        <p:spPr>
          <a:xfrm>
            <a:off x="399278" y="1603323"/>
            <a:ext cx="10040122" cy="392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7A876A-263D-3E9E-4DA6-5AFF79ADE8F7}"/>
              </a:ext>
            </a:extLst>
          </p:cNvPr>
          <p:cNvSpPr txBox="1"/>
          <p:nvPr/>
        </p:nvSpPr>
        <p:spPr>
          <a:xfrm>
            <a:off x="4311064" y="4708130"/>
            <a:ext cx="6518862" cy="9144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altLang="zh-CN" sz="1000"/>
              <a:t>Actual Production Time= Total Duration of  Production Run_ total Planned Downtime- Shared Equipment Actual changeover Time- Total Unplanned Downtime=450-10-5-20=415min </a:t>
            </a:r>
            <a:endParaRPr lang="zh-CN" altLang="en-US" sz="10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361061-3C8E-9B25-E0A7-51FD44D93ACB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2324100" y="5074890"/>
            <a:ext cx="1986964" cy="90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507E5FB-7C0A-7E75-D908-BD92593D8367}"/>
              </a:ext>
            </a:extLst>
          </p:cNvPr>
          <p:cNvSpPr/>
          <p:nvPr/>
        </p:nvSpPr>
        <p:spPr>
          <a:xfrm flipH="1">
            <a:off x="298449" y="3384497"/>
            <a:ext cx="2625726" cy="69001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153780-B2C1-E87D-8DEE-9C2C4BC2C3CA}"/>
              </a:ext>
            </a:extLst>
          </p:cNvPr>
          <p:cNvSpPr/>
          <p:nvPr/>
        </p:nvSpPr>
        <p:spPr>
          <a:xfrm flipH="1">
            <a:off x="298449" y="4352379"/>
            <a:ext cx="2625726" cy="56252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635B6FE1-FAC8-5C26-A428-006589E37153}"/>
              </a:ext>
            </a:extLst>
          </p:cNvPr>
          <p:cNvSpPr/>
          <p:nvPr/>
        </p:nvSpPr>
        <p:spPr>
          <a:xfrm>
            <a:off x="4082232" y="2903778"/>
            <a:ext cx="2356668" cy="5804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US" altLang="zh-CN" sz="1200">
                <a:solidFill>
                  <a:srgbClr val="FFFF00"/>
                </a:solidFill>
              </a:rPr>
              <a:t>Fill in actual data for equipment availability</a:t>
            </a:r>
            <a:endParaRPr lang="zh-CN" altLang="en-US" sz="120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EE38D5-F303-7BBB-A368-BB4BAE98A2A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924175" y="3193997"/>
            <a:ext cx="1158057" cy="535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F28F95-73DF-7506-8B36-84B06FD5B607}"/>
              </a:ext>
            </a:extLst>
          </p:cNvPr>
          <p:cNvCxnSpPr>
            <a:cxnSpLocks/>
            <a:stCxn id="13" idx="1"/>
            <a:endCxn id="12" idx="1"/>
          </p:cNvCxnSpPr>
          <p:nvPr/>
        </p:nvCxnSpPr>
        <p:spPr>
          <a:xfrm flipH="1">
            <a:off x="2924175" y="3193997"/>
            <a:ext cx="1158057" cy="1439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3D077-633C-E94D-C4D8-6825C8927464}"/>
              </a:ext>
            </a:extLst>
          </p:cNvPr>
          <p:cNvSpPr/>
          <p:nvPr/>
        </p:nvSpPr>
        <p:spPr>
          <a:xfrm flipH="1">
            <a:off x="8305799" y="2171449"/>
            <a:ext cx="1143000" cy="4058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B13DBCF0-7A25-2176-0BF1-22456BE6557E}"/>
              </a:ext>
            </a:extLst>
          </p:cNvPr>
          <p:cNvSpPr/>
          <p:nvPr/>
        </p:nvSpPr>
        <p:spPr>
          <a:xfrm>
            <a:off x="8877299" y="2664920"/>
            <a:ext cx="209550" cy="2284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E4444D-B6CF-28DC-2FA4-C38A1916BBB6}"/>
              </a:ext>
            </a:extLst>
          </p:cNvPr>
          <p:cNvSpPr/>
          <p:nvPr/>
        </p:nvSpPr>
        <p:spPr>
          <a:xfrm flipH="1">
            <a:off x="298449" y="5193959"/>
            <a:ext cx="2625726" cy="4285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70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A2F8D0-923E-3666-1E21-8D109319F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52" r="6034" b="9150"/>
          <a:stretch/>
        </p:blipFill>
        <p:spPr>
          <a:xfrm>
            <a:off x="422274" y="1695993"/>
            <a:ext cx="9647711" cy="40195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PHASE 0/3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Phase 0/3 performance efficiency &amp; quality rate</a:t>
            </a:r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203200" y="1197517"/>
            <a:ext cx="108477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altLang="zh-CN" sz="1400">
                <a:latin typeface="Arial" panose="020B0604020202020204" pitchFamily="34" charset="0"/>
                <a:ea typeface="宋体" panose="02010600030101010101" pitchFamily="2" charset="-122"/>
              </a:rPr>
              <a:t>Complete phase 0/3 production performance and quality rate data input.</a:t>
            </a:r>
            <a:endParaRPr lang="zh-CN" altLang="zh-CN" sz="14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CEBE3-9A9E-A1FB-7937-EE17EDEBA193}"/>
              </a:ext>
            </a:extLst>
          </p:cNvPr>
          <p:cNvSpPr/>
          <p:nvPr/>
        </p:nvSpPr>
        <p:spPr>
          <a:xfrm flipH="1">
            <a:off x="546099" y="1927172"/>
            <a:ext cx="2625726" cy="58043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AAD0F34B-8A87-8015-97E2-FDD5BB6BE066}"/>
              </a:ext>
            </a:extLst>
          </p:cNvPr>
          <p:cNvSpPr/>
          <p:nvPr/>
        </p:nvSpPr>
        <p:spPr>
          <a:xfrm>
            <a:off x="5246129" y="1924709"/>
            <a:ext cx="2356668" cy="5804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US" altLang="zh-CN" sz="1200">
                <a:solidFill>
                  <a:srgbClr val="FFFF00"/>
                </a:solidFill>
              </a:rPr>
              <a:t>Fill in actual data for performance and quality rate</a:t>
            </a:r>
            <a:endParaRPr lang="zh-CN" altLang="en-US" sz="1200">
              <a:solidFill>
                <a:srgbClr val="FFFF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F05AD4-2FC0-C51B-69AF-C5B3F033E1EE}"/>
              </a:ext>
            </a:extLst>
          </p:cNvPr>
          <p:cNvSpPr/>
          <p:nvPr/>
        </p:nvSpPr>
        <p:spPr>
          <a:xfrm flipH="1">
            <a:off x="546099" y="4410275"/>
            <a:ext cx="2625726" cy="58043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00110F-58DB-03C1-8283-3A76843C6752}"/>
              </a:ext>
            </a:extLst>
          </p:cNvPr>
          <p:cNvSpPr/>
          <p:nvPr/>
        </p:nvSpPr>
        <p:spPr>
          <a:xfrm flipH="1">
            <a:off x="546099" y="5358702"/>
            <a:ext cx="2625726" cy="4285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D2EBFF-910D-A4D2-2C75-6417947E8F47}"/>
              </a:ext>
            </a:extLst>
          </p:cNvPr>
          <p:cNvGrpSpPr/>
          <p:nvPr/>
        </p:nvGrpSpPr>
        <p:grpSpPr>
          <a:xfrm>
            <a:off x="3537668" y="2886641"/>
            <a:ext cx="5977808" cy="1343996"/>
            <a:chOff x="3328118" y="2905206"/>
            <a:chExt cx="5977808" cy="1343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E612B0-71ED-26B3-63A3-0E43D93CFC4C}"/>
                </a:ext>
              </a:extLst>
            </p:cNvPr>
            <p:cNvSpPr txBox="1"/>
            <p:nvPr/>
          </p:nvSpPr>
          <p:spPr>
            <a:xfrm>
              <a:off x="3420883" y="2905206"/>
              <a:ext cx="5885042" cy="12854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zh-CN" sz="900"/>
                <a:t>Observed Average Cycle Time= Actual Production time/total parts run including rejects=415min*60/980=25.41s</a:t>
              </a:r>
              <a:endParaRPr lang="zh-CN" altLang="en-US" sz="9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45A1A7-85F8-B872-90FA-C713E1C53106}"/>
                </a:ext>
              </a:extLst>
            </p:cNvPr>
            <p:cNvSpPr txBox="1"/>
            <p:nvPr/>
          </p:nvSpPr>
          <p:spPr>
            <a:xfrm>
              <a:off x="3420883" y="3199026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zh-CN" sz="900"/>
                <a:t>Performance Efficiency=Total parts run including rejects/ Theoretical parts should produce=980/(415min*60/25s)=98.39% </a:t>
              </a:r>
              <a:endParaRPr lang="zh-CN" altLang="en-US" sz="9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33D6AA5-5264-E8CB-D2D1-E7B94090F6F8}"/>
                </a:ext>
              </a:extLst>
            </p:cNvPr>
            <p:cNvSpPr/>
            <p:nvPr/>
          </p:nvSpPr>
          <p:spPr>
            <a:xfrm>
              <a:off x="3328118" y="3548505"/>
              <a:ext cx="59778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/>
                <a:t>Calculated time Net Hours Required= Observed Average cycle time * Required parts+ planned downtime=25.41s*4718/3600+ 140 min/ 60=35.63 h </a:t>
              </a:r>
              <a:endParaRPr lang="zh-CN" altLang="en-US" sz="20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BBB7EC-CFBA-C5BB-AAD9-E8A375D6E9E9}"/>
                </a:ext>
              </a:extLst>
            </p:cNvPr>
            <p:cNvSpPr txBox="1"/>
            <p:nvPr/>
          </p:nvSpPr>
          <p:spPr>
            <a:xfrm>
              <a:off x="3420882" y="3950045"/>
              <a:ext cx="5780267" cy="2991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zh-CN" sz="900"/>
                <a:t>Calculated Allocation Required to Meet Exact Demand= Calculated time Net Hours Required/Total production hours=35.63/75=47.51%</a:t>
              </a:r>
              <a:endParaRPr lang="zh-CN" altLang="en-US" sz="9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F2191A4-D9C4-4256-F434-8789132B84FB}"/>
              </a:ext>
            </a:extLst>
          </p:cNvPr>
          <p:cNvSpPr txBox="1"/>
          <p:nvPr/>
        </p:nvSpPr>
        <p:spPr>
          <a:xfrm>
            <a:off x="3630431" y="5160827"/>
            <a:ext cx="5389745" cy="4572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900"/>
              <a:t>RFT Quality Rate=(total parts run-scrapped- reworked)/total parts run=(980-20-5)/980=97.45%</a:t>
            </a:r>
          </a:p>
          <a:p>
            <a:endParaRPr lang="en-US" altLang="zh-CN" sz="900"/>
          </a:p>
          <a:p>
            <a:endParaRPr lang="en-US" altLang="zh-CN" sz="900"/>
          </a:p>
          <a:p>
            <a:r>
              <a:rPr lang="en-US" altLang="zh-CN" sz="900"/>
              <a:t>FTT Quality Rate=(total parts run-scrapped)/total parts run=(980-20)/980=97.96%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A6A71117-A3B1-52DC-CC32-A8D6FC9895FB}"/>
              </a:ext>
            </a:extLst>
          </p:cNvPr>
          <p:cNvCxnSpPr>
            <a:stCxn id="14" idx="1"/>
            <a:endCxn id="18" idx="1"/>
          </p:cNvCxnSpPr>
          <p:nvPr/>
        </p:nvCxnSpPr>
        <p:spPr>
          <a:xfrm rot="10800000" flipV="1">
            <a:off x="3171825" y="2214927"/>
            <a:ext cx="2074304" cy="2485567"/>
          </a:xfrm>
          <a:prstGeom prst="bentConnector3">
            <a:avLst>
              <a:gd name="adj1" fmla="val 85817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F19D196-71DB-C5A2-BE87-76CFBBF365A9}"/>
              </a:ext>
            </a:extLst>
          </p:cNvPr>
          <p:cNvCxnSpPr>
            <a:stCxn id="14" idx="1"/>
            <a:endCxn id="10" idx="1"/>
          </p:cNvCxnSpPr>
          <p:nvPr/>
        </p:nvCxnSpPr>
        <p:spPr>
          <a:xfrm flipH="1">
            <a:off x="3171825" y="2214928"/>
            <a:ext cx="2074304" cy="2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B41BD86-6C95-D3AB-6D2F-F0EB67F71C96}"/>
              </a:ext>
            </a:extLst>
          </p:cNvPr>
          <p:cNvSpPr/>
          <p:nvPr/>
        </p:nvSpPr>
        <p:spPr>
          <a:xfrm flipH="1">
            <a:off x="546099" y="3051311"/>
            <a:ext cx="2625726" cy="4285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7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err="1"/>
              <a:t>eCAR</a:t>
            </a:r>
            <a:r>
              <a:rPr lang="en-US" altLang="zh-CN"/>
              <a:t> SYSTEM INTRODUCTION 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6 steps for capacity analysis and report</a:t>
            </a:r>
            <a:endParaRPr lang="zh-CN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06353" y="1235354"/>
            <a:ext cx="10860767" cy="3392485"/>
            <a:chOff x="606353" y="1235354"/>
            <a:chExt cx="10860767" cy="3392485"/>
          </a:xfrm>
        </p:grpSpPr>
        <p:grpSp>
          <p:nvGrpSpPr>
            <p:cNvPr id="9" name="组合 3"/>
            <p:cNvGrpSpPr/>
            <p:nvPr/>
          </p:nvGrpSpPr>
          <p:grpSpPr>
            <a:xfrm>
              <a:off x="606353" y="1475671"/>
              <a:ext cx="10860767" cy="3152168"/>
              <a:chOff x="458986" y="1913800"/>
              <a:chExt cx="8145575" cy="2364126"/>
            </a:xfrm>
          </p:grpSpPr>
          <p:pic>
            <p:nvPicPr>
              <p:cNvPr id="10" name="图片 1"/>
              <p:cNvPicPr>
                <a:picLocks noChangeAspect="1"/>
              </p:cNvPicPr>
              <p:nvPr/>
            </p:nvPicPr>
            <p:blipFill rotWithShape="1">
              <a:blip r:embed="rId2"/>
              <a:srcRect l="3668" t="32616" r="4482" b="21420"/>
              <a:stretch/>
            </p:blipFill>
            <p:spPr>
              <a:xfrm>
                <a:off x="458986" y="1913800"/>
                <a:ext cx="8137131" cy="2364126"/>
              </a:xfrm>
              <a:prstGeom prst="rect">
                <a:avLst/>
              </a:prstGeom>
            </p:spPr>
          </p:pic>
          <p:pic>
            <p:nvPicPr>
              <p:cNvPr id="11" name="图片 4"/>
              <p:cNvPicPr>
                <a:picLocks noChangeAspect="1"/>
              </p:cNvPicPr>
              <p:nvPr/>
            </p:nvPicPr>
            <p:blipFill rotWithShape="1">
              <a:blip r:embed="rId3"/>
              <a:srcRect l="1714" t="29796" r="1473"/>
              <a:stretch/>
            </p:blipFill>
            <p:spPr>
              <a:xfrm>
                <a:off x="467431" y="1985810"/>
                <a:ext cx="8137130" cy="1018000"/>
              </a:xfrm>
              <a:prstGeom prst="rect">
                <a:avLst/>
              </a:prstGeom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1201003" y="1235354"/>
              <a:ext cx="1992573" cy="452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sz="1400" b="1"/>
                <a:t>Capacity Planning </a:t>
              </a:r>
              <a:endParaRPr lang="zh-CN" altLang="en-US" sz="14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8296" y="1235354"/>
              <a:ext cx="1992573" cy="452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sz="1400" b="1"/>
                <a:t>Phase 0</a:t>
              </a:r>
              <a:endParaRPr lang="zh-CN" altLang="en-US" sz="1400" b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89238" y="1235354"/>
              <a:ext cx="1992573" cy="452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sz="1400" b="1"/>
                <a:t>Phase 3</a:t>
              </a:r>
              <a:endParaRPr lang="zh-CN" altLang="en-US" sz="1400" b="1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33483" y="4723852"/>
            <a:ext cx="7666362" cy="1739959"/>
            <a:chOff x="3033483" y="4723852"/>
            <a:chExt cx="7666362" cy="17399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3483" y="4723852"/>
              <a:ext cx="5855755" cy="173995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4" name="Left Arrow Callout 3"/>
            <p:cNvSpPr/>
            <p:nvPr/>
          </p:nvSpPr>
          <p:spPr>
            <a:xfrm>
              <a:off x="8889238" y="5163926"/>
              <a:ext cx="1810607" cy="859809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510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ctr"/>
              <a:r>
                <a:rPr lang="en-US" altLang="zh-CN" err="1">
                  <a:solidFill>
                    <a:schemeClr val="tx1"/>
                  </a:solidFill>
                </a:rPr>
                <a:t>SIPOC</a:t>
              </a:r>
              <a:r>
                <a:rPr lang="en-US" altLang="zh-CN">
                  <a:solidFill>
                    <a:schemeClr val="tx1"/>
                  </a:solidFill>
                </a:rPr>
                <a:t> DIAGRAM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96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0E238-35D3-512A-D907-DD5C03C90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20" r="10923"/>
          <a:stretch/>
        </p:blipFill>
        <p:spPr>
          <a:xfrm>
            <a:off x="650874" y="1724017"/>
            <a:ext cx="10525124" cy="289953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PHASE 0/3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Phase 0/3 </a:t>
            </a:r>
            <a:r>
              <a:rPr lang="en-US" altLang="zh-CN" err="1"/>
              <a:t>oEE</a:t>
            </a:r>
            <a:r>
              <a:rPr lang="en-US" altLang="zh-CN"/>
              <a:t> and </a:t>
            </a:r>
            <a:r>
              <a:rPr lang="en-US" altLang="zh-CN" err="1"/>
              <a:t>Run@rate</a:t>
            </a:r>
            <a:endParaRPr lang="zh-CN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00110F-58DB-03C1-8283-3A76843C6752}"/>
              </a:ext>
            </a:extLst>
          </p:cNvPr>
          <p:cNvSpPr/>
          <p:nvPr/>
        </p:nvSpPr>
        <p:spPr>
          <a:xfrm flipH="1">
            <a:off x="466725" y="1666876"/>
            <a:ext cx="3352800" cy="6151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9631E0-A725-677D-780A-C7CC05EDC812}"/>
              </a:ext>
            </a:extLst>
          </p:cNvPr>
          <p:cNvSpPr/>
          <p:nvPr/>
        </p:nvSpPr>
        <p:spPr>
          <a:xfrm flipH="1">
            <a:off x="466725" y="3552826"/>
            <a:ext cx="3352800" cy="10707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AD6D4-C6FD-A0EF-6F16-EC86B350CF2C}"/>
              </a:ext>
            </a:extLst>
          </p:cNvPr>
          <p:cNvSpPr txBox="1"/>
          <p:nvPr/>
        </p:nvSpPr>
        <p:spPr>
          <a:xfrm>
            <a:off x="4003674" y="1768459"/>
            <a:ext cx="4514381" cy="41203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altLang="zh-CN" sz="900"/>
              <a:t>OEE= Equipment Availability*Performance Efficiency*FTT Quality Rate=95.45%*98.39%*97.96%=92%</a:t>
            </a:r>
            <a:endParaRPr lang="zh-CN" alt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53461F-8BF8-C269-B4CE-9676009F9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43" y="3429000"/>
            <a:ext cx="5991755" cy="30198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6AB6B186-D4FC-3C38-D4F3-B97DD55FA457}"/>
              </a:ext>
            </a:extLst>
          </p:cNvPr>
          <p:cNvSpPr/>
          <p:nvPr/>
        </p:nvSpPr>
        <p:spPr>
          <a:xfrm>
            <a:off x="6638925" y="2571750"/>
            <a:ext cx="2352675" cy="628650"/>
          </a:xfrm>
          <a:prstGeom prst="wedgeRectCallout">
            <a:avLst>
              <a:gd name="adj1" fmla="val -20428"/>
              <a:gd name="adj2" fmla="val 761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Supplier submission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24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PHASE 0/3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 err="1"/>
              <a:t>oEE</a:t>
            </a:r>
            <a:r>
              <a:rPr lang="en-US" altLang="zh-CN"/>
              <a:t> calculation</a:t>
            </a:r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1458D0-1747-D8FE-4181-AA666DAC0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410711"/>
            <a:ext cx="102298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31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STEPS TO CREATE PHASE 0/3 IN SYSTEM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Shared loading plan</a:t>
            </a:r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34D8F-4027-7021-4FA5-26B8E74B4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639894"/>
            <a:ext cx="11110913" cy="35585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3AB5ED-3252-817E-E3A0-9A940C5CB5B7}"/>
              </a:ext>
            </a:extLst>
          </p:cNvPr>
          <p:cNvSpPr/>
          <p:nvPr/>
        </p:nvSpPr>
        <p:spPr>
          <a:xfrm flipH="1">
            <a:off x="8943975" y="2238375"/>
            <a:ext cx="2724150" cy="380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1C0A6EC-2949-158E-3261-A59DB56CAB38}"/>
              </a:ext>
            </a:extLst>
          </p:cNvPr>
          <p:cNvSpPr/>
          <p:nvPr/>
        </p:nvSpPr>
        <p:spPr>
          <a:xfrm>
            <a:off x="4474603" y="5032661"/>
            <a:ext cx="3735947" cy="100618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US" altLang="zh-CN" sz="1200">
                <a:solidFill>
                  <a:srgbClr val="FFFF00"/>
                </a:solidFill>
              </a:rPr>
              <a:t>Share loading plan / lessons learning training by Louis Jiang</a:t>
            </a:r>
            <a:endParaRPr lang="zh-CN" altLang="en-US" sz="1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58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" y="1214313"/>
            <a:ext cx="11750722" cy="20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6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err="1"/>
              <a:t>eCAR</a:t>
            </a:r>
            <a:r>
              <a:rPr lang="en-US" altLang="zh-CN"/>
              <a:t> SYSTEM INTRODUCTION 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Roles involved in e-car</a:t>
            </a:r>
            <a:endParaRPr lang="zh-CN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" y="1428078"/>
            <a:ext cx="11752865" cy="5389451"/>
            <a:chOff x="1" y="1428078"/>
            <a:chExt cx="11752865" cy="5389451"/>
          </a:xfrm>
        </p:grpSpPr>
        <p:pic>
          <p:nvPicPr>
            <p:cNvPr id="15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6398429"/>
              <a:ext cx="2095500" cy="419100"/>
            </a:xfrm>
            <a:prstGeom prst="rect">
              <a:avLst/>
            </a:prstGeom>
          </p:spPr>
        </p:pic>
        <p:grpSp>
          <p:nvGrpSpPr>
            <p:cNvPr id="16" name="组合 217"/>
            <p:cNvGrpSpPr/>
            <p:nvPr/>
          </p:nvGrpSpPr>
          <p:grpSpPr>
            <a:xfrm>
              <a:off x="4635444" y="1883849"/>
              <a:ext cx="2153061" cy="4478777"/>
              <a:chOff x="5276822" y="2263193"/>
              <a:chExt cx="2022845" cy="4206605"/>
            </a:xfrm>
            <a:effectLst>
              <a:outerShdw blurRad="266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任意多边形 107"/>
              <p:cNvSpPr/>
              <p:nvPr/>
            </p:nvSpPr>
            <p:spPr>
              <a:xfrm rot="5400000">
                <a:off x="6251085" y="6144437"/>
                <a:ext cx="273185" cy="377538"/>
              </a:xfrm>
              <a:custGeom>
                <a:avLst/>
                <a:gdLst>
                  <a:gd name="connsiteX0" fmla="*/ 0 w 245327"/>
                  <a:gd name="connsiteY0" fmla="*/ 0 h 374681"/>
                  <a:gd name="connsiteX1" fmla="*/ 0 w 245327"/>
                  <a:gd name="connsiteY1" fmla="*/ 374681 h 374681"/>
                  <a:gd name="connsiteX2" fmla="*/ 245327 w 245327"/>
                  <a:gd name="connsiteY2" fmla="*/ 218564 h 374681"/>
                  <a:gd name="connsiteX3" fmla="*/ 245327 w 245327"/>
                  <a:gd name="connsiteY3" fmla="*/ 169499 h 374681"/>
                  <a:gd name="connsiteX4" fmla="*/ 0 w 245327"/>
                  <a:gd name="connsiteY4" fmla="*/ 0 h 374681"/>
                  <a:gd name="connsiteX0" fmla="*/ 0 w 253793"/>
                  <a:gd name="connsiteY0" fmla="*/ 0 h 374681"/>
                  <a:gd name="connsiteX1" fmla="*/ 0 w 253793"/>
                  <a:gd name="connsiteY1" fmla="*/ 374681 h 374681"/>
                  <a:gd name="connsiteX2" fmla="*/ 245327 w 253793"/>
                  <a:gd name="connsiteY2" fmla="*/ 218564 h 374681"/>
                  <a:gd name="connsiteX3" fmla="*/ 245327 w 253793"/>
                  <a:gd name="connsiteY3" fmla="*/ 169499 h 374681"/>
                  <a:gd name="connsiteX4" fmla="*/ 0 w 253793"/>
                  <a:gd name="connsiteY4" fmla="*/ 0 h 374681"/>
                  <a:gd name="connsiteX0" fmla="*/ 0 w 262397"/>
                  <a:gd name="connsiteY0" fmla="*/ 0 h 374681"/>
                  <a:gd name="connsiteX1" fmla="*/ 0 w 262397"/>
                  <a:gd name="connsiteY1" fmla="*/ 374681 h 374681"/>
                  <a:gd name="connsiteX2" fmla="*/ 245327 w 262397"/>
                  <a:gd name="connsiteY2" fmla="*/ 218564 h 374681"/>
                  <a:gd name="connsiteX3" fmla="*/ 245327 w 262397"/>
                  <a:gd name="connsiteY3" fmla="*/ 169499 h 374681"/>
                  <a:gd name="connsiteX4" fmla="*/ 0 w 262397"/>
                  <a:gd name="connsiteY4" fmla="*/ 0 h 374681"/>
                  <a:gd name="connsiteX0" fmla="*/ 7408 w 269805"/>
                  <a:gd name="connsiteY0" fmla="*/ 0 h 374681"/>
                  <a:gd name="connsiteX1" fmla="*/ 7408 w 269805"/>
                  <a:gd name="connsiteY1" fmla="*/ 374681 h 374681"/>
                  <a:gd name="connsiteX2" fmla="*/ 252735 w 269805"/>
                  <a:gd name="connsiteY2" fmla="*/ 218564 h 374681"/>
                  <a:gd name="connsiteX3" fmla="*/ 252735 w 269805"/>
                  <a:gd name="connsiteY3" fmla="*/ 169499 h 374681"/>
                  <a:gd name="connsiteX4" fmla="*/ 7408 w 269805"/>
                  <a:gd name="connsiteY4" fmla="*/ 0 h 374681"/>
                  <a:gd name="connsiteX0" fmla="*/ 10788 w 273185"/>
                  <a:gd name="connsiteY0" fmla="*/ 0 h 374681"/>
                  <a:gd name="connsiteX1" fmla="*/ 10788 w 273185"/>
                  <a:gd name="connsiteY1" fmla="*/ 374681 h 374681"/>
                  <a:gd name="connsiteX2" fmla="*/ 256115 w 273185"/>
                  <a:gd name="connsiteY2" fmla="*/ 218564 h 374681"/>
                  <a:gd name="connsiteX3" fmla="*/ 256115 w 273185"/>
                  <a:gd name="connsiteY3" fmla="*/ 169499 h 374681"/>
                  <a:gd name="connsiteX4" fmla="*/ 10788 w 273185"/>
                  <a:gd name="connsiteY4" fmla="*/ 0 h 374681"/>
                  <a:gd name="connsiteX0" fmla="*/ 10788 w 273185"/>
                  <a:gd name="connsiteY0" fmla="*/ 0 h 377538"/>
                  <a:gd name="connsiteX1" fmla="*/ 10788 w 273185"/>
                  <a:gd name="connsiteY1" fmla="*/ 377538 h 377538"/>
                  <a:gd name="connsiteX2" fmla="*/ 256115 w 273185"/>
                  <a:gd name="connsiteY2" fmla="*/ 218564 h 377538"/>
                  <a:gd name="connsiteX3" fmla="*/ 256115 w 273185"/>
                  <a:gd name="connsiteY3" fmla="*/ 169499 h 377538"/>
                  <a:gd name="connsiteX4" fmla="*/ 10788 w 273185"/>
                  <a:gd name="connsiteY4" fmla="*/ 0 h 37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185" h="377538">
                    <a:moveTo>
                      <a:pt x="10788" y="0"/>
                    </a:moveTo>
                    <a:cubicBezTo>
                      <a:pt x="-5880" y="122512"/>
                      <a:pt x="-1118" y="250263"/>
                      <a:pt x="10788" y="377538"/>
                    </a:cubicBezTo>
                    <a:lnTo>
                      <a:pt x="256115" y="218564"/>
                    </a:lnTo>
                    <a:cubicBezTo>
                      <a:pt x="282309" y="202209"/>
                      <a:pt x="275165" y="188236"/>
                      <a:pt x="256115" y="169499"/>
                    </a:cubicBezTo>
                    <a:lnTo>
                      <a:pt x="10788" y="0"/>
                    </a:lnTo>
                    <a:close/>
                  </a:path>
                </a:pathLst>
              </a:custGeom>
              <a:gradFill>
                <a:gsLst>
                  <a:gs pos="2000">
                    <a:srgbClr val="2E2E2E"/>
                  </a:gs>
                  <a:gs pos="42000">
                    <a:srgbClr val="727272"/>
                  </a:gs>
                  <a:gs pos="12000">
                    <a:srgbClr val="555555"/>
                  </a:gs>
                  <a:gs pos="63000">
                    <a:srgbClr val="363636"/>
                  </a:gs>
                  <a:gs pos="100000">
                    <a:srgbClr val="414143"/>
                  </a:gs>
                </a:gsLst>
                <a:lin ang="66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 212"/>
              <p:cNvSpPr>
                <a:spLocks/>
              </p:cNvSpPr>
              <p:nvPr/>
            </p:nvSpPr>
            <p:spPr bwMode="auto">
              <a:xfrm>
                <a:off x="5816447" y="4542587"/>
                <a:ext cx="492408" cy="1113726"/>
              </a:xfrm>
              <a:custGeom>
                <a:avLst/>
                <a:gdLst>
                  <a:gd name="T0" fmla="*/ 0 w 277"/>
                  <a:gd name="T1" fmla="*/ 0 h 628"/>
                  <a:gd name="T2" fmla="*/ 0 w 277"/>
                  <a:gd name="T3" fmla="*/ 580 h 628"/>
                  <a:gd name="T4" fmla="*/ 57 w 277"/>
                  <a:gd name="T5" fmla="*/ 628 h 628"/>
                  <a:gd name="T6" fmla="*/ 277 w 277"/>
                  <a:gd name="T7" fmla="*/ 628 h 628"/>
                  <a:gd name="T8" fmla="*/ 277 w 277"/>
                  <a:gd name="T9" fmla="*/ 73 h 628"/>
                  <a:gd name="T10" fmla="*/ 0 w 277"/>
                  <a:gd name="T11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7" h="628">
                    <a:moveTo>
                      <a:pt x="0" y="0"/>
                    </a:moveTo>
                    <a:cubicBezTo>
                      <a:pt x="0" y="580"/>
                      <a:pt x="0" y="580"/>
                      <a:pt x="0" y="580"/>
                    </a:cubicBezTo>
                    <a:cubicBezTo>
                      <a:pt x="57" y="628"/>
                      <a:pt x="57" y="628"/>
                      <a:pt x="57" y="628"/>
                    </a:cubicBezTo>
                    <a:cubicBezTo>
                      <a:pt x="277" y="628"/>
                      <a:pt x="277" y="628"/>
                      <a:pt x="277" y="628"/>
                    </a:cubicBezTo>
                    <a:cubicBezTo>
                      <a:pt x="277" y="73"/>
                      <a:pt x="277" y="73"/>
                      <a:pt x="277" y="73"/>
                    </a:cubicBezTo>
                    <a:cubicBezTo>
                      <a:pt x="185" y="51"/>
                      <a:pt x="92" y="25"/>
                      <a:pt x="0" y="0"/>
                    </a:cubicBezTo>
                  </a:path>
                </a:pathLst>
              </a:custGeom>
              <a:solidFill>
                <a:srgbClr val="123E61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Freeform 213"/>
              <p:cNvSpPr>
                <a:spLocks/>
              </p:cNvSpPr>
              <p:nvPr/>
            </p:nvSpPr>
            <p:spPr bwMode="auto">
              <a:xfrm>
                <a:off x="6384249" y="4720690"/>
                <a:ext cx="541874" cy="963080"/>
              </a:xfrm>
              <a:custGeom>
                <a:avLst/>
                <a:gdLst>
                  <a:gd name="T0" fmla="*/ 0 w 305"/>
                  <a:gd name="T1" fmla="*/ 0 h 543"/>
                  <a:gd name="T2" fmla="*/ 0 w 305"/>
                  <a:gd name="T3" fmla="*/ 543 h 543"/>
                  <a:gd name="T4" fmla="*/ 263 w 305"/>
                  <a:gd name="T5" fmla="*/ 543 h 543"/>
                  <a:gd name="T6" fmla="*/ 305 w 305"/>
                  <a:gd name="T7" fmla="*/ 495 h 543"/>
                  <a:gd name="T8" fmla="*/ 305 w 305"/>
                  <a:gd name="T9" fmla="*/ 41 h 543"/>
                  <a:gd name="T10" fmla="*/ 0 w 305"/>
                  <a:gd name="T11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543">
                    <a:moveTo>
                      <a:pt x="0" y="0"/>
                    </a:moveTo>
                    <a:cubicBezTo>
                      <a:pt x="0" y="543"/>
                      <a:pt x="0" y="543"/>
                      <a:pt x="0" y="543"/>
                    </a:cubicBezTo>
                    <a:cubicBezTo>
                      <a:pt x="263" y="543"/>
                      <a:pt x="263" y="543"/>
                      <a:pt x="263" y="543"/>
                    </a:cubicBezTo>
                    <a:cubicBezTo>
                      <a:pt x="305" y="495"/>
                      <a:pt x="305" y="495"/>
                      <a:pt x="305" y="495"/>
                    </a:cubicBezTo>
                    <a:cubicBezTo>
                      <a:pt x="305" y="41"/>
                      <a:pt x="305" y="41"/>
                      <a:pt x="305" y="41"/>
                    </a:cubicBezTo>
                    <a:cubicBezTo>
                      <a:pt x="201" y="38"/>
                      <a:pt x="100" y="22"/>
                      <a:pt x="0" y="0"/>
                    </a:cubicBezTo>
                  </a:path>
                </a:pathLst>
              </a:custGeom>
              <a:solidFill>
                <a:srgbClr val="123E61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Freeform 214"/>
              <p:cNvSpPr>
                <a:spLocks/>
              </p:cNvSpPr>
              <p:nvPr/>
            </p:nvSpPr>
            <p:spPr bwMode="auto">
              <a:xfrm>
                <a:off x="6093755" y="4617535"/>
                <a:ext cx="280305" cy="1066509"/>
              </a:xfrm>
              <a:custGeom>
                <a:avLst/>
                <a:gdLst>
                  <a:gd name="T0" fmla="*/ 0 w 158"/>
                  <a:gd name="T1" fmla="*/ 0 h 602"/>
                  <a:gd name="T2" fmla="*/ 0 w 158"/>
                  <a:gd name="T3" fmla="*/ 602 h 602"/>
                  <a:gd name="T4" fmla="*/ 158 w 158"/>
                  <a:gd name="T5" fmla="*/ 602 h 602"/>
                  <a:gd name="T6" fmla="*/ 158 w 158"/>
                  <a:gd name="T7" fmla="*/ 40 h 602"/>
                  <a:gd name="T8" fmla="*/ 0 w 158"/>
                  <a:gd name="T9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602">
                    <a:moveTo>
                      <a:pt x="0" y="0"/>
                    </a:moveTo>
                    <a:cubicBezTo>
                      <a:pt x="0" y="602"/>
                      <a:pt x="0" y="602"/>
                      <a:pt x="0" y="602"/>
                    </a:cubicBezTo>
                    <a:cubicBezTo>
                      <a:pt x="158" y="602"/>
                      <a:pt x="158" y="602"/>
                      <a:pt x="158" y="602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05" y="28"/>
                      <a:pt x="52" y="14"/>
                      <a:pt x="0" y="0"/>
                    </a:cubicBezTo>
                  </a:path>
                </a:pathLst>
              </a:custGeom>
              <a:solidFill>
                <a:srgbClr val="123E61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Freeform 215"/>
              <p:cNvSpPr>
                <a:spLocks/>
              </p:cNvSpPr>
              <p:nvPr/>
            </p:nvSpPr>
            <p:spPr bwMode="auto">
              <a:xfrm>
                <a:off x="6368814" y="4686487"/>
                <a:ext cx="282554" cy="997557"/>
              </a:xfrm>
              <a:custGeom>
                <a:avLst/>
                <a:gdLst>
                  <a:gd name="T0" fmla="*/ 0 w 159"/>
                  <a:gd name="T1" fmla="*/ 0 h 563"/>
                  <a:gd name="T2" fmla="*/ 0 w 159"/>
                  <a:gd name="T3" fmla="*/ 563 h 563"/>
                  <a:gd name="T4" fmla="*/ 159 w 159"/>
                  <a:gd name="T5" fmla="*/ 563 h 563"/>
                  <a:gd name="T6" fmla="*/ 159 w 159"/>
                  <a:gd name="T7" fmla="*/ 30 h 563"/>
                  <a:gd name="T8" fmla="*/ 0 w 159"/>
                  <a:gd name="T9" fmla="*/ 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563">
                    <a:moveTo>
                      <a:pt x="0" y="0"/>
                    </a:moveTo>
                    <a:cubicBezTo>
                      <a:pt x="0" y="563"/>
                      <a:pt x="0" y="563"/>
                      <a:pt x="0" y="563"/>
                    </a:cubicBezTo>
                    <a:cubicBezTo>
                      <a:pt x="159" y="563"/>
                      <a:pt x="159" y="563"/>
                      <a:pt x="159" y="563"/>
                    </a:cubicBezTo>
                    <a:cubicBezTo>
                      <a:pt x="159" y="30"/>
                      <a:pt x="159" y="30"/>
                      <a:pt x="159" y="30"/>
                    </a:cubicBezTo>
                    <a:cubicBezTo>
                      <a:pt x="106" y="22"/>
                      <a:pt x="53" y="12"/>
                      <a:pt x="0" y="0"/>
                    </a:cubicBezTo>
                  </a:path>
                </a:pathLst>
              </a:custGeom>
              <a:solidFill>
                <a:srgbClr val="123E61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Rectangle 217"/>
              <p:cNvSpPr>
                <a:spLocks noChangeArrowheads="1"/>
              </p:cNvSpPr>
              <p:nvPr/>
            </p:nvSpPr>
            <p:spPr bwMode="auto">
              <a:xfrm>
                <a:off x="6088508" y="4711220"/>
                <a:ext cx="10493" cy="900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Freeform 219"/>
              <p:cNvSpPr>
                <a:spLocks/>
              </p:cNvSpPr>
              <p:nvPr/>
            </p:nvSpPr>
            <p:spPr bwMode="auto">
              <a:xfrm>
                <a:off x="5816447" y="5570872"/>
                <a:ext cx="0" cy="8994"/>
              </a:xfrm>
              <a:custGeom>
                <a:avLst/>
                <a:gdLst>
                  <a:gd name="T0" fmla="*/ 0 h 5"/>
                  <a:gd name="T1" fmla="*/ 5 h 5"/>
                  <a:gd name="T2" fmla="*/ 5 h 5"/>
                  <a:gd name="T3" fmla="*/ 0 h 5"/>
                  <a:gd name="T4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Freeform 220"/>
              <p:cNvSpPr>
                <a:spLocks/>
              </p:cNvSpPr>
              <p:nvPr/>
            </p:nvSpPr>
            <p:spPr bwMode="auto">
              <a:xfrm>
                <a:off x="5816447" y="5528152"/>
                <a:ext cx="2248" cy="42720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4 h 24"/>
                  <a:gd name="T4" fmla="*/ 0 w 1"/>
                  <a:gd name="T5" fmla="*/ 24 h 24"/>
                  <a:gd name="T6" fmla="*/ 1 w 1"/>
                  <a:gd name="T7" fmla="*/ 16 h 24"/>
                  <a:gd name="T8" fmla="*/ 0 w 1"/>
                  <a:gd name="T9" fmla="*/ 8 h 24"/>
                  <a:gd name="T10" fmla="*/ 0 w 1"/>
                  <a:gd name="T11" fmla="*/ 8 h 24"/>
                  <a:gd name="T12" fmla="*/ 0 w 1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4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2"/>
                      <a:pt x="1" y="19"/>
                      <a:pt x="1" y="16"/>
                    </a:cubicBezTo>
                    <a:cubicBezTo>
                      <a:pt x="1" y="13"/>
                      <a:pt x="1" y="11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Freeform 221"/>
              <p:cNvSpPr>
                <a:spLocks/>
              </p:cNvSpPr>
              <p:nvPr/>
            </p:nvSpPr>
            <p:spPr bwMode="auto">
              <a:xfrm>
                <a:off x="6642374" y="4711220"/>
                <a:ext cx="10493" cy="28480"/>
              </a:xfrm>
              <a:custGeom>
                <a:avLst/>
                <a:gdLst>
                  <a:gd name="T0" fmla="*/ 6 w 6"/>
                  <a:gd name="T1" fmla="*/ 0 h 16"/>
                  <a:gd name="T2" fmla="*/ 0 w 6"/>
                  <a:gd name="T3" fmla="*/ 0 h 16"/>
                  <a:gd name="T4" fmla="*/ 0 w 6"/>
                  <a:gd name="T5" fmla="*/ 15 h 16"/>
                  <a:gd name="T6" fmla="*/ 6 w 6"/>
                  <a:gd name="T7" fmla="*/ 16 h 16"/>
                  <a:gd name="T8" fmla="*/ 6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Freeform 222"/>
              <p:cNvSpPr>
                <a:spLocks/>
              </p:cNvSpPr>
              <p:nvPr/>
            </p:nvSpPr>
            <p:spPr bwMode="auto">
              <a:xfrm>
                <a:off x="6642374" y="4738201"/>
                <a:ext cx="10493" cy="759972"/>
              </a:xfrm>
              <a:custGeom>
                <a:avLst/>
                <a:gdLst>
                  <a:gd name="T0" fmla="*/ 0 w 6"/>
                  <a:gd name="T1" fmla="*/ 0 h 429"/>
                  <a:gd name="T2" fmla="*/ 0 w 6"/>
                  <a:gd name="T3" fmla="*/ 0 h 429"/>
                  <a:gd name="T4" fmla="*/ 5 w 6"/>
                  <a:gd name="T5" fmla="*/ 1 h 429"/>
                  <a:gd name="T6" fmla="*/ 5 w 6"/>
                  <a:gd name="T7" fmla="*/ 428 h 429"/>
                  <a:gd name="T8" fmla="*/ 6 w 6"/>
                  <a:gd name="T9" fmla="*/ 429 h 429"/>
                  <a:gd name="T10" fmla="*/ 6 w 6"/>
                  <a:gd name="T11" fmla="*/ 1 h 429"/>
                  <a:gd name="T12" fmla="*/ 0 w 6"/>
                  <a:gd name="T13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2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5" y="1"/>
                    </a:cubicBezTo>
                    <a:cubicBezTo>
                      <a:pt x="5" y="428"/>
                      <a:pt x="5" y="428"/>
                      <a:pt x="5" y="428"/>
                    </a:cubicBezTo>
                    <a:cubicBezTo>
                      <a:pt x="5" y="428"/>
                      <a:pt x="6" y="429"/>
                      <a:pt x="6" y="42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6367315" y="4711220"/>
                <a:ext cx="1499" cy="783206"/>
              </a:xfrm>
              <a:custGeom>
                <a:avLst/>
                <a:gdLst>
                  <a:gd name="T0" fmla="*/ 1 w 1"/>
                  <a:gd name="T1" fmla="*/ 0 h 442"/>
                  <a:gd name="T2" fmla="*/ 0 w 1"/>
                  <a:gd name="T3" fmla="*/ 0 h 442"/>
                  <a:gd name="T4" fmla="*/ 0 w 1"/>
                  <a:gd name="T5" fmla="*/ 442 h 442"/>
                  <a:gd name="T6" fmla="*/ 1 w 1"/>
                  <a:gd name="T7" fmla="*/ 438 h 442"/>
                  <a:gd name="T8" fmla="*/ 1 w 1"/>
                  <a:gd name="T9" fmla="*/ 441 h 442"/>
                  <a:gd name="T10" fmla="*/ 1 w 1"/>
                  <a:gd name="T11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4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1" y="440"/>
                      <a:pt x="1" y="438"/>
                      <a:pt x="1" y="438"/>
                    </a:cubicBezTo>
                    <a:cubicBezTo>
                      <a:pt x="1" y="438"/>
                      <a:pt x="1" y="439"/>
                      <a:pt x="1" y="44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Freeform 226"/>
              <p:cNvSpPr>
                <a:spLocks/>
              </p:cNvSpPr>
              <p:nvPr/>
            </p:nvSpPr>
            <p:spPr bwMode="auto">
              <a:xfrm>
                <a:off x="5816447" y="5499672"/>
                <a:ext cx="1127967" cy="803441"/>
              </a:xfrm>
              <a:custGeom>
                <a:avLst/>
                <a:gdLst>
                  <a:gd name="T0" fmla="*/ 76 w 635"/>
                  <a:gd name="T1" fmla="*/ 55 h 453"/>
                  <a:gd name="T2" fmla="*/ 156 w 635"/>
                  <a:gd name="T3" fmla="*/ 1 h 453"/>
                  <a:gd name="T4" fmla="*/ 230 w 635"/>
                  <a:gd name="T5" fmla="*/ 60 h 453"/>
                  <a:gd name="T6" fmla="*/ 311 w 635"/>
                  <a:gd name="T7" fmla="*/ 0 h 453"/>
                  <a:gd name="T8" fmla="*/ 390 w 635"/>
                  <a:gd name="T9" fmla="*/ 59 h 453"/>
                  <a:gd name="T10" fmla="*/ 469 w 635"/>
                  <a:gd name="T11" fmla="*/ 1 h 453"/>
                  <a:gd name="T12" fmla="*/ 557 w 635"/>
                  <a:gd name="T13" fmla="*/ 53 h 453"/>
                  <a:gd name="T14" fmla="*/ 635 w 635"/>
                  <a:gd name="T15" fmla="*/ 19 h 453"/>
                  <a:gd name="T16" fmla="*/ 635 w 635"/>
                  <a:gd name="T17" fmla="*/ 44 h 453"/>
                  <a:gd name="T18" fmla="*/ 432 w 635"/>
                  <a:gd name="T19" fmla="*/ 394 h 453"/>
                  <a:gd name="T20" fmla="*/ 317 w 635"/>
                  <a:gd name="T21" fmla="*/ 453 h 453"/>
                  <a:gd name="T22" fmla="*/ 208 w 635"/>
                  <a:gd name="T23" fmla="*/ 408 h 453"/>
                  <a:gd name="T24" fmla="*/ 0 w 635"/>
                  <a:gd name="T25" fmla="*/ 47 h 453"/>
                  <a:gd name="T26" fmla="*/ 0 w 635"/>
                  <a:gd name="T27" fmla="*/ 16 h 453"/>
                  <a:gd name="T28" fmla="*/ 76 w 635"/>
                  <a:gd name="T29" fmla="*/ 55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5" h="453">
                    <a:moveTo>
                      <a:pt x="76" y="55"/>
                    </a:moveTo>
                    <a:cubicBezTo>
                      <a:pt x="146" y="51"/>
                      <a:pt x="156" y="1"/>
                      <a:pt x="156" y="1"/>
                    </a:cubicBezTo>
                    <a:cubicBezTo>
                      <a:pt x="156" y="1"/>
                      <a:pt x="167" y="60"/>
                      <a:pt x="230" y="60"/>
                    </a:cubicBezTo>
                    <a:cubicBezTo>
                      <a:pt x="296" y="60"/>
                      <a:pt x="311" y="0"/>
                      <a:pt x="311" y="0"/>
                    </a:cubicBezTo>
                    <a:cubicBezTo>
                      <a:pt x="311" y="0"/>
                      <a:pt x="320" y="59"/>
                      <a:pt x="390" y="59"/>
                    </a:cubicBezTo>
                    <a:cubicBezTo>
                      <a:pt x="453" y="59"/>
                      <a:pt x="469" y="1"/>
                      <a:pt x="469" y="1"/>
                    </a:cubicBezTo>
                    <a:cubicBezTo>
                      <a:pt x="469" y="1"/>
                      <a:pt x="489" y="53"/>
                      <a:pt x="557" y="53"/>
                    </a:cubicBezTo>
                    <a:cubicBezTo>
                      <a:pt x="588" y="53"/>
                      <a:pt x="622" y="47"/>
                      <a:pt x="635" y="19"/>
                    </a:cubicBezTo>
                    <a:cubicBezTo>
                      <a:pt x="634" y="36"/>
                      <a:pt x="635" y="44"/>
                      <a:pt x="635" y="44"/>
                    </a:cubicBezTo>
                    <a:cubicBezTo>
                      <a:pt x="432" y="394"/>
                      <a:pt x="432" y="394"/>
                      <a:pt x="432" y="394"/>
                    </a:cubicBezTo>
                    <a:cubicBezTo>
                      <a:pt x="317" y="453"/>
                      <a:pt x="317" y="453"/>
                      <a:pt x="317" y="453"/>
                    </a:cubicBezTo>
                    <a:cubicBezTo>
                      <a:pt x="208" y="408"/>
                      <a:pt x="208" y="408"/>
                      <a:pt x="208" y="40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1" y="34"/>
                      <a:pt x="0" y="16"/>
                    </a:cubicBezTo>
                    <a:cubicBezTo>
                      <a:pt x="4" y="47"/>
                      <a:pt x="40" y="57"/>
                      <a:pt x="76" y="55"/>
                    </a:cubicBezTo>
                  </a:path>
                </a:pathLst>
              </a:custGeom>
              <a:gradFill>
                <a:gsLst>
                  <a:gs pos="0">
                    <a:srgbClr val="ADA795"/>
                  </a:gs>
                  <a:gs pos="78000">
                    <a:srgbClr val="DCDAD3"/>
                  </a:gs>
                  <a:gs pos="50000">
                    <a:srgbClr val="F1F0EF"/>
                  </a:gs>
                  <a:gs pos="17000">
                    <a:srgbClr val="F2F2F2"/>
                  </a:gs>
                  <a:gs pos="31000">
                    <a:srgbClr val="C1BCAF"/>
                  </a:gs>
                  <a:gs pos="100000">
                    <a:srgbClr val="ADA795"/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Freeform 228"/>
              <p:cNvSpPr>
                <a:spLocks/>
              </p:cNvSpPr>
              <p:nvPr/>
            </p:nvSpPr>
            <p:spPr bwMode="auto">
              <a:xfrm>
                <a:off x="6272880" y="3931762"/>
                <a:ext cx="334268" cy="65205"/>
              </a:xfrm>
              <a:custGeom>
                <a:avLst/>
                <a:gdLst>
                  <a:gd name="T0" fmla="*/ 0 w 188"/>
                  <a:gd name="T1" fmla="*/ 0 h 37"/>
                  <a:gd name="T2" fmla="*/ 188 w 188"/>
                  <a:gd name="T3" fmla="*/ 4 h 37"/>
                  <a:gd name="T4" fmla="*/ 50 w 188"/>
                  <a:gd name="T5" fmla="*/ 37 h 37"/>
                  <a:gd name="T6" fmla="*/ 0 w 188"/>
                  <a:gd name="T7" fmla="*/ 36 h 37"/>
                  <a:gd name="T8" fmla="*/ 0 w 188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37">
                    <a:moveTo>
                      <a:pt x="0" y="0"/>
                    </a:moveTo>
                    <a:cubicBezTo>
                      <a:pt x="67" y="0"/>
                      <a:pt x="130" y="1"/>
                      <a:pt x="188" y="4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34" y="36"/>
                      <a:pt x="18" y="36"/>
                      <a:pt x="0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Freeform 229"/>
              <p:cNvSpPr>
                <a:spLocks/>
              </p:cNvSpPr>
              <p:nvPr/>
            </p:nvSpPr>
            <p:spPr bwMode="auto">
              <a:xfrm>
                <a:off x="6362068" y="3878549"/>
                <a:ext cx="534379" cy="63706"/>
              </a:xfrm>
              <a:custGeom>
                <a:avLst/>
                <a:gdLst>
                  <a:gd name="T0" fmla="*/ 138 w 301"/>
                  <a:gd name="T1" fmla="*/ 0 h 36"/>
                  <a:gd name="T2" fmla="*/ 301 w 301"/>
                  <a:gd name="T3" fmla="*/ 11 h 36"/>
                  <a:gd name="T4" fmla="*/ 42 w 301"/>
                  <a:gd name="T5" fmla="*/ 36 h 36"/>
                  <a:gd name="T6" fmla="*/ 0 w 301"/>
                  <a:gd name="T7" fmla="*/ 34 h 36"/>
                  <a:gd name="T8" fmla="*/ 138 w 301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36">
                    <a:moveTo>
                      <a:pt x="138" y="0"/>
                    </a:moveTo>
                    <a:cubicBezTo>
                      <a:pt x="199" y="3"/>
                      <a:pt x="254" y="6"/>
                      <a:pt x="301" y="11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30" y="35"/>
                      <a:pt x="16" y="34"/>
                      <a:pt x="0" y="34"/>
                    </a:cubicBez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Freeform 230"/>
              <p:cNvSpPr>
                <a:spLocks/>
              </p:cNvSpPr>
              <p:nvPr/>
            </p:nvSpPr>
            <p:spPr bwMode="auto">
              <a:xfrm>
                <a:off x="6436267" y="3839576"/>
                <a:ext cx="646801" cy="50965"/>
              </a:xfrm>
              <a:custGeom>
                <a:avLst/>
                <a:gdLst>
                  <a:gd name="T0" fmla="*/ 258 w 364"/>
                  <a:gd name="T1" fmla="*/ 0 h 29"/>
                  <a:gd name="T2" fmla="*/ 364 w 364"/>
                  <a:gd name="T3" fmla="*/ 15 h 29"/>
                  <a:gd name="T4" fmla="*/ 28 w 364"/>
                  <a:gd name="T5" fmla="*/ 29 h 29"/>
                  <a:gd name="T6" fmla="*/ 0 w 364"/>
                  <a:gd name="T7" fmla="*/ 25 h 29"/>
                  <a:gd name="T8" fmla="*/ 258 w 36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29">
                    <a:moveTo>
                      <a:pt x="258" y="0"/>
                    </a:moveTo>
                    <a:cubicBezTo>
                      <a:pt x="303" y="4"/>
                      <a:pt x="339" y="9"/>
                      <a:pt x="364" y="15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1" y="28"/>
                      <a:pt x="12" y="26"/>
                      <a:pt x="0" y="25"/>
                    </a:cubicBez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Freeform 231"/>
              <p:cNvSpPr>
                <a:spLocks/>
              </p:cNvSpPr>
              <p:nvPr/>
            </p:nvSpPr>
            <p:spPr bwMode="auto">
              <a:xfrm>
                <a:off x="5934115" y="3990221"/>
                <a:ext cx="338765" cy="65205"/>
              </a:xfrm>
              <a:custGeom>
                <a:avLst/>
                <a:gdLst>
                  <a:gd name="T0" fmla="*/ 0 w 191"/>
                  <a:gd name="T1" fmla="*/ 4 h 37"/>
                  <a:gd name="T2" fmla="*/ 141 w 191"/>
                  <a:gd name="T3" fmla="*/ 37 h 37"/>
                  <a:gd name="T4" fmla="*/ 191 w 191"/>
                  <a:gd name="T5" fmla="*/ 36 h 37"/>
                  <a:gd name="T6" fmla="*/ 191 w 191"/>
                  <a:gd name="T7" fmla="*/ 0 h 37"/>
                  <a:gd name="T8" fmla="*/ 0 w 191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37">
                    <a:moveTo>
                      <a:pt x="0" y="4"/>
                    </a:moveTo>
                    <a:cubicBezTo>
                      <a:pt x="141" y="37"/>
                      <a:pt x="141" y="37"/>
                      <a:pt x="141" y="37"/>
                    </a:cubicBezTo>
                    <a:cubicBezTo>
                      <a:pt x="157" y="37"/>
                      <a:pt x="173" y="36"/>
                      <a:pt x="191" y="36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123" y="0"/>
                      <a:pt x="59" y="2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Freeform 232"/>
              <p:cNvSpPr>
                <a:spLocks/>
              </p:cNvSpPr>
              <p:nvPr/>
            </p:nvSpPr>
            <p:spPr bwMode="auto">
              <a:xfrm>
                <a:off x="5651562" y="4055426"/>
                <a:ext cx="532880" cy="63706"/>
              </a:xfrm>
              <a:custGeom>
                <a:avLst/>
                <a:gdLst>
                  <a:gd name="T0" fmla="*/ 159 w 300"/>
                  <a:gd name="T1" fmla="*/ 0 h 36"/>
                  <a:gd name="T2" fmla="*/ 300 w 300"/>
                  <a:gd name="T3" fmla="*/ 33 h 36"/>
                  <a:gd name="T4" fmla="*/ 258 w 300"/>
                  <a:gd name="T5" fmla="*/ 36 h 36"/>
                  <a:gd name="T6" fmla="*/ 0 w 300"/>
                  <a:gd name="T7" fmla="*/ 11 h 36"/>
                  <a:gd name="T8" fmla="*/ 159 w 30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36">
                    <a:moveTo>
                      <a:pt x="159" y="0"/>
                    </a:moveTo>
                    <a:cubicBezTo>
                      <a:pt x="300" y="33"/>
                      <a:pt x="300" y="33"/>
                      <a:pt x="300" y="33"/>
                    </a:cubicBezTo>
                    <a:cubicBezTo>
                      <a:pt x="284" y="34"/>
                      <a:pt x="270" y="35"/>
                      <a:pt x="258" y="3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5" y="6"/>
                      <a:pt x="99" y="3"/>
                      <a:pt x="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Freeform 233"/>
              <p:cNvSpPr>
                <a:spLocks/>
              </p:cNvSpPr>
              <p:nvPr/>
            </p:nvSpPr>
            <p:spPr bwMode="auto">
              <a:xfrm>
                <a:off x="5459695" y="4133371"/>
                <a:ext cx="649799" cy="51714"/>
              </a:xfrm>
              <a:custGeom>
                <a:avLst/>
                <a:gdLst>
                  <a:gd name="T0" fmla="*/ 108 w 366"/>
                  <a:gd name="T1" fmla="*/ 0 h 29"/>
                  <a:gd name="T2" fmla="*/ 366 w 366"/>
                  <a:gd name="T3" fmla="*/ 25 h 29"/>
                  <a:gd name="T4" fmla="*/ 338 w 366"/>
                  <a:gd name="T5" fmla="*/ 29 h 29"/>
                  <a:gd name="T6" fmla="*/ 0 w 366"/>
                  <a:gd name="T7" fmla="*/ 16 h 29"/>
                  <a:gd name="T8" fmla="*/ 108 w 36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" h="29">
                    <a:moveTo>
                      <a:pt x="108" y="0"/>
                    </a:moveTo>
                    <a:cubicBezTo>
                      <a:pt x="366" y="25"/>
                      <a:pt x="366" y="25"/>
                      <a:pt x="366" y="25"/>
                    </a:cubicBezTo>
                    <a:cubicBezTo>
                      <a:pt x="354" y="26"/>
                      <a:pt x="345" y="28"/>
                      <a:pt x="338" y="2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5" y="9"/>
                      <a:pt x="62" y="4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Freeform 234"/>
              <p:cNvSpPr>
                <a:spLocks/>
              </p:cNvSpPr>
              <p:nvPr/>
            </p:nvSpPr>
            <p:spPr bwMode="auto">
              <a:xfrm>
                <a:off x="5394490" y="4220311"/>
                <a:ext cx="665538" cy="33727"/>
              </a:xfrm>
              <a:custGeom>
                <a:avLst/>
                <a:gdLst>
                  <a:gd name="T0" fmla="*/ 37 w 375"/>
                  <a:gd name="T1" fmla="*/ 0 h 19"/>
                  <a:gd name="T2" fmla="*/ 375 w 375"/>
                  <a:gd name="T3" fmla="*/ 14 h 19"/>
                  <a:gd name="T4" fmla="*/ 365 w 375"/>
                  <a:gd name="T5" fmla="*/ 19 h 19"/>
                  <a:gd name="T6" fmla="*/ 0 w 375"/>
                  <a:gd name="T7" fmla="*/ 19 h 19"/>
                  <a:gd name="T8" fmla="*/ 37 w 37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19">
                    <a:moveTo>
                      <a:pt x="37" y="0"/>
                    </a:moveTo>
                    <a:cubicBezTo>
                      <a:pt x="375" y="14"/>
                      <a:pt x="375" y="14"/>
                      <a:pt x="375" y="14"/>
                    </a:cubicBezTo>
                    <a:cubicBezTo>
                      <a:pt x="369" y="15"/>
                      <a:pt x="365" y="17"/>
                      <a:pt x="365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13" y="6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Rectangle 235"/>
              <p:cNvSpPr>
                <a:spLocks noChangeArrowheads="1"/>
              </p:cNvSpPr>
              <p:nvPr/>
            </p:nvSpPr>
            <p:spPr bwMode="auto">
              <a:xfrm>
                <a:off x="5394490" y="4254037"/>
                <a:ext cx="647550" cy="58459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8" name="Freeform 236"/>
              <p:cNvSpPr>
                <a:spLocks/>
              </p:cNvSpPr>
              <p:nvPr/>
            </p:nvSpPr>
            <p:spPr bwMode="auto">
              <a:xfrm>
                <a:off x="5459695" y="4161852"/>
                <a:ext cx="600333" cy="81693"/>
              </a:xfrm>
              <a:custGeom>
                <a:avLst/>
                <a:gdLst>
                  <a:gd name="T0" fmla="*/ 801 w 801"/>
                  <a:gd name="T1" fmla="*/ 109 h 109"/>
                  <a:gd name="T2" fmla="*/ 0 w 801"/>
                  <a:gd name="T3" fmla="*/ 78 h 109"/>
                  <a:gd name="T4" fmla="*/ 0 w 801"/>
                  <a:gd name="T5" fmla="*/ 0 h 109"/>
                  <a:gd name="T6" fmla="*/ 801 w 801"/>
                  <a:gd name="T7" fmla="*/ 31 h 109"/>
                  <a:gd name="T8" fmla="*/ 801 w 801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1" h="109">
                    <a:moveTo>
                      <a:pt x="801" y="109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801" y="31"/>
                    </a:lnTo>
                    <a:lnTo>
                      <a:pt x="801" y="109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9" name="Freeform 237"/>
              <p:cNvSpPr>
                <a:spLocks/>
              </p:cNvSpPr>
              <p:nvPr/>
            </p:nvSpPr>
            <p:spPr bwMode="auto">
              <a:xfrm>
                <a:off x="5651562" y="4074912"/>
                <a:ext cx="457932" cy="104927"/>
              </a:xfrm>
              <a:custGeom>
                <a:avLst/>
                <a:gdLst>
                  <a:gd name="T0" fmla="*/ 611 w 611"/>
                  <a:gd name="T1" fmla="*/ 140 h 140"/>
                  <a:gd name="T2" fmla="*/ 0 w 611"/>
                  <a:gd name="T3" fmla="*/ 78 h 140"/>
                  <a:gd name="T4" fmla="*/ 0 w 611"/>
                  <a:gd name="T5" fmla="*/ 0 h 140"/>
                  <a:gd name="T6" fmla="*/ 611 w 611"/>
                  <a:gd name="T7" fmla="*/ 59 h 140"/>
                  <a:gd name="T8" fmla="*/ 611 w 611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1" h="140">
                    <a:moveTo>
                      <a:pt x="611" y="140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611" y="59"/>
                    </a:lnTo>
                    <a:lnTo>
                      <a:pt x="611" y="14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0" name="Freeform 238"/>
              <p:cNvSpPr>
                <a:spLocks/>
              </p:cNvSpPr>
              <p:nvPr/>
            </p:nvSpPr>
            <p:spPr bwMode="auto">
              <a:xfrm>
                <a:off x="5934115" y="3996966"/>
                <a:ext cx="250326" cy="118418"/>
              </a:xfrm>
              <a:custGeom>
                <a:avLst/>
                <a:gdLst>
                  <a:gd name="T0" fmla="*/ 334 w 334"/>
                  <a:gd name="T1" fmla="*/ 158 h 158"/>
                  <a:gd name="T2" fmla="*/ 0 w 334"/>
                  <a:gd name="T3" fmla="*/ 78 h 158"/>
                  <a:gd name="T4" fmla="*/ 0 w 334"/>
                  <a:gd name="T5" fmla="*/ 0 h 158"/>
                  <a:gd name="T6" fmla="*/ 334 w 334"/>
                  <a:gd name="T7" fmla="*/ 78 h 158"/>
                  <a:gd name="T8" fmla="*/ 334 w 334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158">
                    <a:moveTo>
                      <a:pt x="334" y="15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334" y="78"/>
                    </a:lnTo>
                    <a:lnTo>
                      <a:pt x="334" y="158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1" name="Freeform 239"/>
              <p:cNvSpPr>
                <a:spLocks/>
              </p:cNvSpPr>
              <p:nvPr/>
            </p:nvSpPr>
            <p:spPr bwMode="auto">
              <a:xfrm>
                <a:off x="5650063" y="4386695"/>
                <a:ext cx="459431" cy="101180"/>
              </a:xfrm>
              <a:custGeom>
                <a:avLst/>
                <a:gdLst>
                  <a:gd name="T0" fmla="*/ 613 w 613"/>
                  <a:gd name="T1" fmla="*/ 76 h 135"/>
                  <a:gd name="T2" fmla="*/ 0 w 613"/>
                  <a:gd name="T3" fmla="*/ 135 h 135"/>
                  <a:gd name="T4" fmla="*/ 0 w 613"/>
                  <a:gd name="T5" fmla="*/ 57 h 135"/>
                  <a:gd name="T6" fmla="*/ 613 w 613"/>
                  <a:gd name="T7" fmla="*/ 0 h 135"/>
                  <a:gd name="T8" fmla="*/ 613 w 613"/>
                  <a:gd name="T9" fmla="*/ 7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3" h="135">
                    <a:moveTo>
                      <a:pt x="613" y="76"/>
                    </a:moveTo>
                    <a:lnTo>
                      <a:pt x="0" y="135"/>
                    </a:lnTo>
                    <a:lnTo>
                      <a:pt x="0" y="57"/>
                    </a:lnTo>
                    <a:lnTo>
                      <a:pt x="613" y="0"/>
                    </a:lnTo>
                    <a:lnTo>
                      <a:pt x="613" y="7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Freeform 240"/>
              <p:cNvSpPr>
                <a:spLocks/>
              </p:cNvSpPr>
              <p:nvPr/>
            </p:nvSpPr>
            <p:spPr bwMode="auto">
              <a:xfrm>
                <a:off x="5939362" y="4448902"/>
                <a:ext cx="245080" cy="116919"/>
              </a:xfrm>
              <a:custGeom>
                <a:avLst/>
                <a:gdLst>
                  <a:gd name="T0" fmla="*/ 327 w 327"/>
                  <a:gd name="T1" fmla="*/ 80 h 156"/>
                  <a:gd name="T2" fmla="*/ 0 w 327"/>
                  <a:gd name="T3" fmla="*/ 156 h 156"/>
                  <a:gd name="T4" fmla="*/ 0 w 327"/>
                  <a:gd name="T5" fmla="*/ 78 h 156"/>
                  <a:gd name="T6" fmla="*/ 327 w 327"/>
                  <a:gd name="T7" fmla="*/ 0 h 156"/>
                  <a:gd name="T8" fmla="*/ 327 w 327"/>
                  <a:gd name="T9" fmla="*/ 8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156">
                    <a:moveTo>
                      <a:pt x="327" y="80"/>
                    </a:moveTo>
                    <a:lnTo>
                      <a:pt x="0" y="156"/>
                    </a:lnTo>
                    <a:lnTo>
                      <a:pt x="0" y="78"/>
                    </a:lnTo>
                    <a:lnTo>
                      <a:pt x="327" y="0"/>
                    </a:lnTo>
                    <a:lnTo>
                      <a:pt x="327" y="8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Freeform 241"/>
              <p:cNvSpPr>
                <a:spLocks/>
              </p:cNvSpPr>
              <p:nvPr/>
            </p:nvSpPr>
            <p:spPr bwMode="auto">
              <a:xfrm>
                <a:off x="5463442" y="4379950"/>
                <a:ext cx="646051" cy="49466"/>
              </a:xfrm>
              <a:custGeom>
                <a:avLst/>
                <a:gdLst>
                  <a:gd name="T0" fmla="*/ 336 w 364"/>
                  <a:gd name="T1" fmla="*/ 0 h 28"/>
                  <a:gd name="T2" fmla="*/ 364 w 364"/>
                  <a:gd name="T3" fmla="*/ 4 h 28"/>
                  <a:gd name="T4" fmla="*/ 105 w 364"/>
                  <a:gd name="T5" fmla="*/ 28 h 28"/>
                  <a:gd name="T6" fmla="*/ 0 w 364"/>
                  <a:gd name="T7" fmla="*/ 14 h 28"/>
                  <a:gd name="T8" fmla="*/ 336 w 36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28">
                    <a:moveTo>
                      <a:pt x="336" y="0"/>
                    </a:moveTo>
                    <a:cubicBezTo>
                      <a:pt x="343" y="2"/>
                      <a:pt x="353" y="3"/>
                      <a:pt x="364" y="4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60" y="24"/>
                      <a:pt x="25" y="20"/>
                      <a:pt x="0" y="14"/>
                    </a:cubicBez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4" name="Freeform 242"/>
              <p:cNvSpPr>
                <a:spLocks/>
              </p:cNvSpPr>
              <p:nvPr/>
            </p:nvSpPr>
            <p:spPr bwMode="auto">
              <a:xfrm>
                <a:off x="5650063" y="4443656"/>
                <a:ext cx="534379" cy="63706"/>
              </a:xfrm>
              <a:custGeom>
                <a:avLst/>
                <a:gdLst>
                  <a:gd name="T0" fmla="*/ 258 w 301"/>
                  <a:gd name="T1" fmla="*/ 0 h 36"/>
                  <a:gd name="T2" fmla="*/ 301 w 301"/>
                  <a:gd name="T3" fmla="*/ 3 h 36"/>
                  <a:gd name="T4" fmla="*/ 163 w 301"/>
                  <a:gd name="T5" fmla="*/ 36 h 36"/>
                  <a:gd name="T6" fmla="*/ 0 w 301"/>
                  <a:gd name="T7" fmla="*/ 25 h 36"/>
                  <a:gd name="T8" fmla="*/ 258 w 301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36">
                    <a:moveTo>
                      <a:pt x="258" y="0"/>
                    </a:moveTo>
                    <a:cubicBezTo>
                      <a:pt x="270" y="1"/>
                      <a:pt x="285" y="2"/>
                      <a:pt x="301" y="3"/>
                    </a:cubicBezTo>
                    <a:cubicBezTo>
                      <a:pt x="163" y="36"/>
                      <a:pt x="163" y="36"/>
                      <a:pt x="163" y="36"/>
                    </a:cubicBezTo>
                    <a:cubicBezTo>
                      <a:pt x="101" y="34"/>
                      <a:pt x="46" y="30"/>
                      <a:pt x="0" y="25"/>
                    </a:cubicBez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5" name="Freeform 243"/>
              <p:cNvSpPr>
                <a:spLocks/>
              </p:cNvSpPr>
              <p:nvPr/>
            </p:nvSpPr>
            <p:spPr bwMode="auto">
              <a:xfrm>
                <a:off x="5937863" y="4508860"/>
                <a:ext cx="333518" cy="65954"/>
              </a:xfrm>
              <a:custGeom>
                <a:avLst/>
                <a:gdLst>
                  <a:gd name="T0" fmla="*/ 139 w 188"/>
                  <a:gd name="T1" fmla="*/ 0 h 37"/>
                  <a:gd name="T2" fmla="*/ 188 w 188"/>
                  <a:gd name="T3" fmla="*/ 1 h 37"/>
                  <a:gd name="T4" fmla="*/ 188 w 188"/>
                  <a:gd name="T5" fmla="*/ 37 h 37"/>
                  <a:gd name="T6" fmla="*/ 0 w 188"/>
                  <a:gd name="T7" fmla="*/ 32 h 37"/>
                  <a:gd name="T8" fmla="*/ 139 w 188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37">
                    <a:moveTo>
                      <a:pt x="139" y="0"/>
                    </a:moveTo>
                    <a:cubicBezTo>
                      <a:pt x="154" y="1"/>
                      <a:pt x="171" y="1"/>
                      <a:pt x="188" y="1"/>
                    </a:cubicBezTo>
                    <a:cubicBezTo>
                      <a:pt x="188" y="37"/>
                      <a:pt x="188" y="37"/>
                      <a:pt x="188" y="37"/>
                    </a:cubicBezTo>
                    <a:cubicBezTo>
                      <a:pt x="122" y="37"/>
                      <a:pt x="58" y="35"/>
                      <a:pt x="0" y="32"/>
                    </a:cubicBez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6" name="Freeform 244"/>
              <p:cNvSpPr>
                <a:spLocks/>
              </p:cNvSpPr>
              <p:nvPr/>
            </p:nvSpPr>
            <p:spPr bwMode="auto">
              <a:xfrm>
                <a:off x="6484233" y="4725460"/>
                <a:ext cx="667786" cy="32228"/>
              </a:xfrm>
              <a:custGeom>
                <a:avLst/>
                <a:gdLst>
                  <a:gd name="T0" fmla="*/ 10 w 376"/>
                  <a:gd name="T1" fmla="*/ 0 h 18"/>
                  <a:gd name="T2" fmla="*/ 376 w 376"/>
                  <a:gd name="T3" fmla="*/ 0 h 18"/>
                  <a:gd name="T4" fmla="*/ 338 w 376"/>
                  <a:gd name="T5" fmla="*/ 18 h 18"/>
                  <a:gd name="T6" fmla="*/ 0 w 376"/>
                  <a:gd name="T7" fmla="*/ 5 h 18"/>
                  <a:gd name="T8" fmla="*/ 10 w 37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8">
                    <a:moveTo>
                      <a:pt x="10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76" y="6"/>
                      <a:pt x="362" y="13"/>
                      <a:pt x="338" y="1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3"/>
                      <a:pt x="10" y="2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Freeform 245"/>
              <p:cNvSpPr>
                <a:spLocks/>
              </p:cNvSpPr>
              <p:nvPr/>
            </p:nvSpPr>
            <p:spPr bwMode="auto">
              <a:xfrm>
                <a:off x="6434768" y="4673746"/>
                <a:ext cx="649799" cy="53213"/>
              </a:xfrm>
              <a:custGeom>
                <a:avLst/>
                <a:gdLst>
                  <a:gd name="T0" fmla="*/ 28 w 366"/>
                  <a:gd name="T1" fmla="*/ 0 h 30"/>
                  <a:gd name="T2" fmla="*/ 366 w 366"/>
                  <a:gd name="T3" fmla="*/ 14 h 30"/>
                  <a:gd name="T4" fmla="*/ 258 w 366"/>
                  <a:gd name="T5" fmla="*/ 30 h 30"/>
                  <a:gd name="T6" fmla="*/ 0 w 366"/>
                  <a:gd name="T7" fmla="*/ 5 h 30"/>
                  <a:gd name="T8" fmla="*/ 28 w 36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" h="30">
                    <a:moveTo>
                      <a:pt x="28" y="0"/>
                    </a:moveTo>
                    <a:cubicBezTo>
                      <a:pt x="366" y="14"/>
                      <a:pt x="366" y="14"/>
                      <a:pt x="366" y="14"/>
                    </a:cubicBezTo>
                    <a:cubicBezTo>
                      <a:pt x="341" y="20"/>
                      <a:pt x="304" y="25"/>
                      <a:pt x="258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3"/>
                      <a:pt x="22" y="2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Freeform 246"/>
              <p:cNvSpPr>
                <a:spLocks/>
              </p:cNvSpPr>
              <p:nvPr/>
            </p:nvSpPr>
            <p:spPr bwMode="auto">
              <a:xfrm>
                <a:off x="6359820" y="4622781"/>
                <a:ext cx="532880" cy="63706"/>
              </a:xfrm>
              <a:custGeom>
                <a:avLst/>
                <a:gdLst>
                  <a:gd name="T0" fmla="*/ 42 w 300"/>
                  <a:gd name="T1" fmla="*/ 0 h 36"/>
                  <a:gd name="T2" fmla="*/ 300 w 300"/>
                  <a:gd name="T3" fmla="*/ 26 h 36"/>
                  <a:gd name="T4" fmla="*/ 142 w 300"/>
                  <a:gd name="T5" fmla="*/ 36 h 36"/>
                  <a:gd name="T6" fmla="*/ 0 w 300"/>
                  <a:gd name="T7" fmla="*/ 3 h 36"/>
                  <a:gd name="T8" fmla="*/ 42 w 30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36">
                    <a:moveTo>
                      <a:pt x="42" y="0"/>
                    </a:moveTo>
                    <a:cubicBezTo>
                      <a:pt x="300" y="26"/>
                      <a:pt x="300" y="26"/>
                      <a:pt x="300" y="26"/>
                    </a:cubicBezTo>
                    <a:cubicBezTo>
                      <a:pt x="255" y="30"/>
                      <a:pt x="201" y="34"/>
                      <a:pt x="142" y="3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6" y="2"/>
                      <a:pt x="30" y="2"/>
                      <a:pt x="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247"/>
              <p:cNvSpPr>
                <a:spLocks/>
              </p:cNvSpPr>
              <p:nvPr/>
            </p:nvSpPr>
            <p:spPr bwMode="auto">
              <a:xfrm>
                <a:off x="6271381" y="4569568"/>
                <a:ext cx="341013" cy="63706"/>
              </a:xfrm>
              <a:custGeom>
                <a:avLst/>
                <a:gdLst>
                  <a:gd name="T0" fmla="*/ 50 w 192"/>
                  <a:gd name="T1" fmla="*/ 0 h 36"/>
                  <a:gd name="T2" fmla="*/ 192 w 192"/>
                  <a:gd name="T3" fmla="*/ 33 h 36"/>
                  <a:gd name="T4" fmla="*/ 0 w 192"/>
                  <a:gd name="T5" fmla="*/ 36 h 36"/>
                  <a:gd name="T6" fmla="*/ 0 w 192"/>
                  <a:gd name="T7" fmla="*/ 1 h 36"/>
                  <a:gd name="T8" fmla="*/ 50 w 19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36">
                    <a:moveTo>
                      <a:pt x="50" y="0"/>
                    </a:moveTo>
                    <a:cubicBezTo>
                      <a:pt x="192" y="33"/>
                      <a:pt x="192" y="33"/>
                      <a:pt x="192" y="33"/>
                    </a:cubicBezTo>
                    <a:cubicBezTo>
                      <a:pt x="133" y="35"/>
                      <a:pt x="68" y="36"/>
                      <a:pt x="0" y="3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"/>
                      <a:pt x="35" y="0"/>
                      <a:pt x="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0" name="Freeform 248"/>
              <p:cNvSpPr>
                <a:spLocks/>
              </p:cNvSpPr>
              <p:nvPr/>
            </p:nvSpPr>
            <p:spPr bwMode="auto">
              <a:xfrm>
                <a:off x="6039043" y="3883795"/>
                <a:ext cx="463178" cy="478168"/>
              </a:xfrm>
              <a:custGeom>
                <a:avLst/>
                <a:gdLst>
                  <a:gd name="T0" fmla="*/ 251 w 261"/>
                  <a:gd name="T1" fmla="*/ 4 h 270"/>
                  <a:gd name="T2" fmla="*/ 224 w 261"/>
                  <a:gd name="T3" fmla="*/ 0 h 270"/>
                  <a:gd name="T4" fmla="*/ 224 w 261"/>
                  <a:gd name="T5" fmla="*/ 33 h 270"/>
                  <a:gd name="T6" fmla="*/ 214 w 261"/>
                  <a:gd name="T7" fmla="*/ 32 h 270"/>
                  <a:gd name="T8" fmla="*/ 205 w 261"/>
                  <a:gd name="T9" fmla="*/ 32 h 270"/>
                  <a:gd name="T10" fmla="*/ 196 w 261"/>
                  <a:gd name="T11" fmla="*/ 31 h 270"/>
                  <a:gd name="T12" fmla="*/ 188 w 261"/>
                  <a:gd name="T13" fmla="*/ 31 h 270"/>
                  <a:gd name="T14" fmla="*/ 182 w 261"/>
                  <a:gd name="T15" fmla="*/ 31 h 270"/>
                  <a:gd name="T16" fmla="*/ 182 w 261"/>
                  <a:gd name="T17" fmla="*/ 64 h 270"/>
                  <a:gd name="T18" fmla="*/ 180 w 261"/>
                  <a:gd name="T19" fmla="*/ 64 h 270"/>
                  <a:gd name="T20" fmla="*/ 172 w 261"/>
                  <a:gd name="T21" fmla="*/ 63 h 270"/>
                  <a:gd name="T22" fmla="*/ 164 w 261"/>
                  <a:gd name="T23" fmla="*/ 63 h 270"/>
                  <a:gd name="T24" fmla="*/ 156 w 261"/>
                  <a:gd name="T25" fmla="*/ 63 h 270"/>
                  <a:gd name="T26" fmla="*/ 147 w 261"/>
                  <a:gd name="T27" fmla="*/ 63 h 270"/>
                  <a:gd name="T28" fmla="*/ 139 w 261"/>
                  <a:gd name="T29" fmla="*/ 63 h 270"/>
                  <a:gd name="T30" fmla="*/ 132 w 261"/>
                  <a:gd name="T31" fmla="*/ 63 h 270"/>
                  <a:gd name="T32" fmla="*/ 132 w 261"/>
                  <a:gd name="T33" fmla="*/ 96 h 270"/>
                  <a:gd name="T34" fmla="*/ 129 w 261"/>
                  <a:gd name="T35" fmla="*/ 96 h 270"/>
                  <a:gd name="T36" fmla="*/ 120 w 261"/>
                  <a:gd name="T37" fmla="*/ 96 h 270"/>
                  <a:gd name="T38" fmla="*/ 109 w 261"/>
                  <a:gd name="T39" fmla="*/ 96 h 270"/>
                  <a:gd name="T40" fmla="*/ 94 w 261"/>
                  <a:gd name="T41" fmla="*/ 97 h 270"/>
                  <a:gd name="T42" fmla="*/ 82 w 261"/>
                  <a:gd name="T43" fmla="*/ 97 h 270"/>
                  <a:gd name="T44" fmla="*/ 82 w 261"/>
                  <a:gd name="T45" fmla="*/ 130 h 270"/>
                  <a:gd name="T46" fmla="*/ 49 w 261"/>
                  <a:gd name="T47" fmla="*/ 132 h 270"/>
                  <a:gd name="T48" fmla="*/ 40 w 261"/>
                  <a:gd name="T49" fmla="*/ 133 h 270"/>
                  <a:gd name="T50" fmla="*/ 40 w 261"/>
                  <a:gd name="T51" fmla="*/ 166 h 270"/>
                  <a:gd name="T52" fmla="*/ 36 w 261"/>
                  <a:gd name="T53" fmla="*/ 166 h 270"/>
                  <a:gd name="T54" fmla="*/ 28 w 261"/>
                  <a:gd name="T55" fmla="*/ 167 h 270"/>
                  <a:gd name="T56" fmla="*/ 22 w 261"/>
                  <a:gd name="T57" fmla="*/ 168 h 270"/>
                  <a:gd name="T58" fmla="*/ 17 w 261"/>
                  <a:gd name="T59" fmla="*/ 169 h 270"/>
                  <a:gd name="T60" fmla="*/ 13 w 261"/>
                  <a:gd name="T61" fmla="*/ 170 h 270"/>
                  <a:gd name="T62" fmla="*/ 12 w 261"/>
                  <a:gd name="T63" fmla="*/ 170 h 270"/>
                  <a:gd name="T64" fmla="*/ 12 w 261"/>
                  <a:gd name="T65" fmla="*/ 203 h 270"/>
                  <a:gd name="T66" fmla="*/ 12 w 261"/>
                  <a:gd name="T67" fmla="*/ 204 h 270"/>
                  <a:gd name="T68" fmla="*/ 10 w 261"/>
                  <a:gd name="T69" fmla="*/ 204 h 270"/>
                  <a:gd name="T70" fmla="*/ 7 w 261"/>
                  <a:gd name="T71" fmla="*/ 205 h 270"/>
                  <a:gd name="T72" fmla="*/ 5 w 261"/>
                  <a:gd name="T73" fmla="*/ 206 h 270"/>
                  <a:gd name="T74" fmla="*/ 4 w 261"/>
                  <a:gd name="T75" fmla="*/ 207 h 270"/>
                  <a:gd name="T76" fmla="*/ 3 w 261"/>
                  <a:gd name="T77" fmla="*/ 208 h 270"/>
                  <a:gd name="T78" fmla="*/ 2 w 261"/>
                  <a:gd name="T79" fmla="*/ 208 h 270"/>
                  <a:gd name="T80" fmla="*/ 2 w 261"/>
                  <a:gd name="T81" fmla="*/ 242 h 270"/>
                  <a:gd name="T82" fmla="*/ 12 w 261"/>
                  <a:gd name="T83" fmla="*/ 270 h 270"/>
                  <a:gd name="T84" fmla="*/ 112 w 261"/>
                  <a:gd name="T85" fmla="*/ 155 h 270"/>
                  <a:gd name="T86" fmla="*/ 112 w 261"/>
                  <a:gd name="T87" fmla="*/ 155 h 270"/>
                  <a:gd name="T88" fmla="*/ 251 w 261"/>
                  <a:gd name="T89" fmla="*/ 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1" h="270">
                    <a:moveTo>
                      <a:pt x="251" y="4"/>
                    </a:moveTo>
                    <a:cubicBezTo>
                      <a:pt x="244" y="2"/>
                      <a:pt x="235" y="1"/>
                      <a:pt x="224" y="0"/>
                    </a:cubicBezTo>
                    <a:cubicBezTo>
                      <a:pt x="224" y="33"/>
                      <a:pt x="224" y="33"/>
                      <a:pt x="224" y="33"/>
                    </a:cubicBezTo>
                    <a:cubicBezTo>
                      <a:pt x="221" y="33"/>
                      <a:pt x="218" y="33"/>
                      <a:pt x="214" y="32"/>
                    </a:cubicBezTo>
                    <a:cubicBezTo>
                      <a:pt x="211" y="32"/>
                      <a:pt x="208" y="32"/>
                      <a:pt x="205" y="32"/>
                    </a:cubicBezTo>
                    <a:cubicBezTo>
                      <a:pt x="202" y="32"/>
                      <a:pt x="199" y="31"/>
                      <a:pt x="196" y="31"/>
                    </a:cubicBezTo>
                    <a:cubicBezTo>
                      <a:pt x="194" y="31"/>
                      <a:pt x="191" y="31"/>
                      <a:pt x="188" y="31"/>
                    </a:cubicBezTo>
                    <a:cubicBezTo>
                      <a:pt x="186" y="31"/>
                      <a:pt x="184" y="31"/>
                      <a:pt x="182" y="31"/>
                    </a:cubicBezTo>
                    <a:cubicBezTo>
                      <a:pt x="182" y="64"/>
                      <a:pt x="182" y="64"/>
                      <a:pt x="182" y="64"/>
                    </a:cubicBezTo>
                    <a:cubicBezTo>
                      <a:pt x="181" y="64"/>
                      <a:pt x="180" y="64"/>
                      <a:pt x="180" y="64"/>
                    </a:cubicBezTo>
                    <a:cubicBezTo>
                      <a:pt x="177" y="64"/>
                      <a:pt x="174" y="64"/>
                      <a:pt x="172" y="63"/>
                    </a:cubicBezTo>
                    <a:cubicBezTo>
                      <a:pt x="169" y="63"/>
                      <a:pt x="166" y="63"/>
                      <a:pt x="164" y="63"/>
                    </a:cubicBezTo>
                    <a:cubicBezTo>
                      <a:pt x="161" y="63"/>
                      <a:pt x="158" y="63"/>
                      <a:pt x="156" y="63"/>
                    </a:cubicBezTo>
                    <a:cubicBezTo>
                      <a:pt x="153" y="63"/>
                      <a:pt x="150" y="63"/>
                      <a:pt x="147" y="63"/>
                    </a:cubicBezTo>
                    <a:cubicBezTo>
                      <a:pt x="144" y="63"/>
                      <a:pt x="142" y="63"/>
                      <a:pt x="139" y="63"/>
                    </a:cubicBezTo>
                    <a:cubicBezTo>
                      <a:pt x="137" y="63"/>
                      <a:pt x="134" y="63"/>
                      <a:pt x="132" y="63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1" y="96"/>
                      <a:pt x="130" y="96"/>
                      <a:pt x="129" y="96"/>
                    </a:cubicBezTo>
                    <a:cubicBezTo>
                      <a:pt x="126" y="96"/>
                      <a:pt x="123" y="96"/>
                      <a:pt x="120" y="96"/>
                    </a:cubicBezTo>
                    <a:cubicBezTo>
                      <a:pt x="116" y="96"/>
                      <a:pt x="112" y="96"/>
                      <a:pt x="109" y="96"/>
                    </a:cubicBezTo>
                    <a:cubicBezTo>
                      <a:pt x="104" y="96"/>
                      <a:pt x="99" y="97"/>
                      <a:pt x="94" y="97"/>
                    </a:cubicBezTo>
                    <a:cubicBezTo>
                      <a:pt x="90" y="97"/>
                      <a:pt x="86" y="97"/>
                      <a:pt x="82" y="97"/>
                    </a:cubicBezTo>
                    <a:cubicBezTo>
                      <a:pt x="82" y="130"/>
                      <a:pt x="82" y="130"/>
                      <a:pt x="82" y="130"/>
                    </a:cubicBezTo>
                    <a:cubicBezTo>
                      <a:pt x="70" y="131"/>
                      <a:pt x="58" y="132"/>
                      <a:pt x="49" y="132"/>
                    </a:cubicBezTo>
                    <a:cubicBezTo>
                      <a:pt x="46" y="133"/>
                      <a:pt x="43" y="133"/>
                      <a:pt x="40" y="133"/>
                    </a:cubicBezTo>
                    <a:cubicBezTo>
                      <a:pt x="40" y="166"/>
                      <a:pt x="40" y="166"/>
                      <a:pt x="40" y="166"/>
                    </a:cubicBezTo>
                    <a:cubicBezTo>
                      <a:pt x="39" y="166"/>
                      <a:pt x="37" y="166"/>
                      <a:pt x="36" y="166"/>
                    </a:cubicBezTo>
                    <a:cubicBezTo>
                      <a:pt x="33" y="167"/>
                      <a:pt x="30" y="167"/>
                      <a:pt x="28" y="167"/>
                    </a:cubicBezTo>
                    <a:cubicBezTo>
                      <a:pt x="26" y="168"/>
                      <a:pt x="24" y="168"/>
                      <a:pt x="22" y="168"/>
                    </a:cubicBezTo>
                    <a:cubicBezTo>
                      <a:pt x="20" y="168"/>
                      <a:pt x="19" y="169"/>
                      <a:pt x="17" y="169"/>
                    </a:cubicBezTo>
                    <a:cubicBezTo>
                      <a:pt x="16" y="169"/>
                      <a:pt x="14" y="170"/>
                      <a:pt x="13" y="170"/>
                    </a:cubicBezTo>
                    <a:cubicBezTo>
                      <a:pt x="12" y="170"/>
                      <a:pt x="12" y="170"/>
                      <a:pt x="12" y="170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4"/>
                      <a:pt x="12" y="204"/>
                      <a:pt x="12" y="204"/>
                    </a:cubicBezTo>
                    <a:cubicBezTo>
                      <a:pt x="11" y="204"/>
                      <a:pt x="11" y="204"/>
                      <a:pt x="10" y="204"/>
                    </a:cubicBezTo>
                    <a:cubicBezTo>
                      <a:pt x="9" y="205"/>
                      <a:pt x="8" y="205"/>
                      <a:pt x="7" y="205"/>
                    </a:cubicBezTo>
                    <a:cubicBezTo>
                      <a:pt x="7" y="205"/>
                      <a:pt x="6" y="206"/>
                      <a:pt x="5" y="206"/>
                    </a:cubicBezTo>
                    <a:cubicBezTo>
                      <a:pt x="5" y="206"/>
                      <a:pt x="4" y="206"/>
                      <a:pt x="4" y="207"/>
                    </a:cubicBezTo>
                    <a:cubicBezTo>
                      <a:pt x="3" y="207"/>
                      <a:pt x="3" y="207"/>
                      <a:pt x="3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2" y="242"/>
                      <a:pt x="2" y="242"/>
                      <a:pt x="2" y="242"/>
                    </a:cubicBezTo>
                    <a:cubicBezTo>
                      <a:pt x="12" y="270"/>
                      <a:pt x="12" y="270"/>
                      <a:pt x="12" y="270"/>
                    </a:cubicBezTo>
                    <a:cubicBezTo>
                      <a:pt x="12" y="270"/>
                      <a:pt x="0" y="206"/>
                      <a:pt x="112" y="155"/>
                    </a:cubicBezTo>
                    <a:cubicBezTo>
                      <a:pt x="112" y="155"/>
                      <a:pt x="112" y="155"/>
                      <a:pt x="112" y="155"/>
                    </a:cubicBezTo>
                    <a:cubicBezTo>
                      <a:pt x="233" y="82"/>
                      <a:pt x="261" y="34"/>
                      <a:pt x="25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1" name="Freeform 249"/>
              <p:cNvSpPr>
                <a:spLocks/>
              </p:cNvSpPr>
              <p:nvPr/>
            </p:nvSpPr>
            <p:spPr bwMode="auto">
              <a:xfrm>
                <a:off x="6237655" y="3773621"/>
                <a:ext cx="1026037" cy="384483"/>
              </a:xfrm>
              <a:custGeom>
                <a:avLst/>
                <a:gdLst>
                  <a:gd name="T0" fmla="*/ 272 w 578"/>
                  <a:gd name="T1" fmla="*/ 38 h 217"/>
                  <a:gd name="T2" fmla="*/ 274 w 578"/>
                  <a:gd name="T3" fmla="*/ 32 h 217"/>
                  <a:gd name="T4" fmla="*/ 145 w 578"/>
                  <a:gd name="T5" fmla="*/ 0 h 217"/>
                  <a:gd name="T6" fmla="*/ 14 w 578"/>
                  <a:gd name="T7" fmla="*/ 13 h 217"/>
                  <a:gd name="T8" fmla="*/ 139 w 578"/>
                  <a:gd name="T9" fmla="*/ 66 h 217"/>
                  <a:gd name="T10" fmla="*/ 140 w 578"/>
                  <a:gd name="T11" fmla="*/ 69 h 217"/>
                  <a:gd name="T12" fmla="*/ 140 w 578"/>
                  <a:gd name="T13" fmla="*/ 70 h 217"/>
                  <a:gd name="T14" fmla="*/ 140 w 578"/>
                  <a:gd name="T15" fmla="*/ 73 h 217"/>
                  <a:gd name="T16" fmla="*/ 141 w 578"/>
                  <a:gd name="T17" fmla="*/ 74 h 217"/>
                  <a:gd name="T18" fmla="*/ 141 w 578"/>
                  <a:gd name="T19" fmla="*/ 77 h 217"/>
                  <a:gd name="T20" fmla="*/ 141 w 578"/>
                  <a:gd name="T21" fmla="*/ 78 h 217"/>
                  <a:gd name="T22" fmla="*/ 141 w 578"/>
                  <a:gd name="T23" fmla="*/ 81 h 217"/>
                  <a:gd name="T24" fmla="*/ 140 w 578"/>
                  <a:gd name="T25" fmla="*/ 82 h 217"/>
                  <a:gd name="T26" fmla="*/ 140 w 578"/>
                  <a:gd name="T27" fmla="*/ 85 h 217"/>
                  <a:gd name="T28" fmla="*/ 140 w 578"/>
                  <a:gd name="T29" fmla="*/ 87 h 217"/>
                  <a:gd name="T30" fmla="*/ 139 w 578"/>
                  <a:gd name="T31" fmla="*/ 90 h 217"/>
                  <a:gd name="T32" fmla="*/ 139 w 578"/>
                  <a:gd name="T33" fmla="*/ 91 h 217"/>
                  <a:gd name="T34" fmla="*/ 137 w 578"/>
                  <a:gd name="T35" fmla="*/ 95 h 217"/>
                  <a:gd name="T36" fmla="*/ 137 w 578"/>
                  <a:gd name="T37" fmla="*/ 96 h 217"/>
                  <a:gd name="T38" fmla="*/ 135 w 578"/>
                  <a:gd name="T39" fmla="*/ 100 h 217"/>
                  <a:gd name="T40" fmla="*/ 134 w 578"/>
                  <a:gd name="T41" fmla="*/ 101 h 217"/>
                  <a:gd name="T42" fmla="*/ 133 w 578"/>
                  <a:gd name="T43" fmla="*/ 105 h 217"/>
                  <a:gd name="T44" fmla="*/ 132 w 578"/>
                  <a:gd name="T45" fmla="*/ 106 h 217"/>
                  <a:gd name="T46" fmla="*/ 130 w 578"/>
                  <a:gd name="T47" fmla="*/ 110 h 217"/>
                  <a:gd name="T48" fmla="*/ 129 w 578"/>
                  <a:gd name="T49" fmla="*/ 111 h 217"/>
                  <a:gd name="T50" fmla="*/ 125 w 578"/>
                  <a:gd name="T51" fmla="*/ 116 h 217"/>
                  <a:gd name="T52" fmla="*/ 125 w 578"/>
                  <a:gd name="T53" fmla="*/ 117 h 217"/>
                  <a:gd name="T54" fmla="*/ 121 w 578"/>
                  <a:gd name="T55" fmla="*/ 122 h 217"/>
                  <a:gd name="T56" fmla="*/ 120 w 578"/>
                  <a:gd name="T57" fmla="*/ 123 h 217"/>
                  <a:gd name="T58" fmla="*/ 117 w 578"/>
                  <a:gd name="T59" fmla="*/ 127 h 217"/>
                  <a:gd name="T60" fmla="*/ 115 w 578"/>
                  <a:gd name="T61" fmla="*/ 129 h 217"/>
                  <a:gd name="T62" fmla="*/ 111 w 578"/>
                  <a:gd name="T63" fmla="*/ 133 h 217"/>
                  <a:gd name="T64" fmla="*/ 110 w 578"/>
                  <a:gd name="T65" fmla="*/ 135 h 217"/>
                  <a:gd name="T66" fmla="*/ 104 w 578"/>
                  <a:gd name="T67" fmla="*/ 140 h 217"/>
                  <a:gd name="T68" fmla="*/ 103 w 578"/>
                  <a:gd name="T69" fmla="*/ 142 h 217"/>
                  <a:gd name="T70" fmla="*/ 98 w 578"/>
                  <a:gd name="T71" fmla="*/ 146 h 217"/>
                  <a:gd name="T72" fmla="*/ 96 w 578"/>
                  <a:gd name="T73" fmla="*/ 149 h 217"/>
                  <a:gd name="T74" fmla="*/ 91 w 578"/>
                  <a:gd name="T75" fmla="*/ 153 h 217"/>
                  <a:gd name="T76" fmla="*/ 89 w 578"/>
                  <a:gd name="T77" fmla="*/ 155 h 217"/>
                  <a:gd name="T78" fmla="*/ 81 w 578"/>
                  <a:gd name="T79" fmla="*/ 161 h 217"/>
                  <a:gd name="T80" fmla="*/ 80 w 578"/>
                  <a:gd name="T81" fmla="*/ 162 h 217"/>
                  <a:gd name="T82" fmla="*/ 73 w 578"/>
                  <a:gd name="T83" fmla="*/ 168 h 217"/>
                  <a:gd name="T84" fmla="*/ 70 w 578"/>
                  <a:gd name="T85" fmla="*/ 170 h 217"/>
                  <a:gd name="T86" fmla="*/ 64 w 578"/>
                  <a:gd name="T87" fmla="*/ 175 h 217"/>
                  <a:gd name="T88" fmla="*/ 61 w 578"/>
                  <a:gd name="T89" fmla="*/ 177 h 217"/>
                  <a:gd name="T90" fmla="*/ 53 w 578"/>
                  <a:gd name="T91" fmla="*/ 183 h 217"/>
                  <a:gd name="T92" fmla="*/ 51 w 578"/>
                  <a:gd name="T93" fmla="*/ 184 h 217"/>
                  <a:gd name="T94" fmla="*/ 40 w 578"/>
                  <a:gd name="T95" fmla="*/ 191 h 217"/>
                  <a:gd name="T96" fmla="*/ 38 w 578"/>
                  <a:gd name="T97" fmla="*/ 193 h 217"/>
                  <a:gd name="T98" fmla="*/ 29 w 578"/>
                  <a:gd name="T99" fmla="*/ 199 h 217"/>
                  <a:gd name="T100" fmla="*/ 25 w 578"/>
                  <a:gd name="T101" fmla="*/ 202 h 217"/>
                  <a:gd name="T102" fmla="*/ 17 w 578"/>
                  <a:gd name="T103" fmla="*/ 207 h 217"/>
                  <a:gd name="T104" fmla="*/ 13 w 578"/>
                  <a:gd name="T105" fmla="*/ 209 h 217"/>
                  <a:gd name="T106" fmla="*/ 0 w 578"/>
                  <a:gd name="T107" fmla="*/ 217 h 217"/>
                  <a:gd name="T108" fmla="*/ 578 w 578"/>
                  <a:gd name="T109" fmla="*/ 151 h 217"/>
                  <a:gd name="T110" fmla="*/ 514 w 578"/>
                  <a:gd name="T111" fmla="*/ 38 h 217"/>
                  <a:gd name="T112" fmla="*/ 272 w 578"/>
                  <a:gd name="T113" fmla="*/ 3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78" h="217">
                    <a:moveTo>
                      <a:pt x="272" y="38"/>
                    </a:moveTo>
                    <a:cubicBezTo>
                      <a:pt x="274" y="32"/>
                      <a:pt x="274" y="32"/>
                      <a:pt x="274" y="3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23" y="19"/>
                      <a:pt x="139" y="66"/>
                    </a:cubicBezTo>
                    <a:cubicBezTo>
                      <a:pt x="139" y="67"/>
                      <a:pt x="140" y="68"/>
                      <a:pt x="140" y="69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40" y="71"/>
                      <a:pt x="140" y="72"/>
                      <a:pt x="140" y="73"/>
                    </a:cubicBezTo>
                    <a:cubicBezTo>
                      <a:pt x="140" y="73"/>
                      <a:pt x="140" y="74"/>
                      <a:pt x="141" y="74"/>
                    </a:cubicBezTo>
                    <a:cubicBezTo>
                      <a:pt x="141" y="75"/>
                      <a:pt x="141" y="76"/>
                      <a:pt x="141" y="77"/>
                    </a:cubicBezTo>
                    <a:cubicBezTo>
                      <a:pt x="141" y="77"/>
                      <a:pt x="141" y="77"/>
                      <a:pt x="141" y="78"/>
                    </a:cubicBezTo>
                    <a:cubicBezTo>
                      <a:pt x="141" y="79"/>
                      <a:pt x="141" y="80"/>
                      <a:pt x="141" y="81"/>
                    </a:cubicBezTo>
                    <a:cubicBezTo>
                      <a:pt x="140" y="82"/>
                      <a:pt x="140" y="82"/>
                      <a:pt x="140" y="82"/>
                    </a:cubicBezTo>
                    <a:cubicBezTo>
                      <a:pt x="140" y="83"/>
                      <a:pt x="140" y="84"/>
                      <a:pt x="140" y="85"/>
                    </a:cubicBezTo>
                    <a:cubicBezTo>
                      <a:pt x="140" y="86"/>
                      <a:pt x="140" y="86"/>
                      <a:pt x="140" y="87"/>
                    </a:cubicBezTo>
                    <a:cubicBezTo>
                      <a:pt x="139" y="88"/>
                      <a:pt x="139" y="89"/>
                      <a:pt x="139" y="90"/>
                    </a:cubicBezTo>
                    <a:cubicBezTo>
                      <a:pt x="139" y="90"/>
                      <a:pt x="139" y="91"/>
                      <a:pt x="139" y="91"/>
                    </a:cubicBezTo>
                    <a:cubicBezTo>
                      <a:pt x="138" y="92"/>
                      <a:pt x="138" y="94"/>
                      <a:pt x="137" y="95"/>
                    </a:cubicBezTo>
                    <a:cubicBezTo>
                      <a:pt x="137" y="96"/>
                      <a:pt x="137" y="96"/>
                      <a:pt x="137" y="96"/>
                    </a:cubicBezTo>
                    <a:cubicBezTo>
                      <a:pt x="136" y="97"/>
                      <a:pt x="136" y="99"/>
                      <a:pt x="135" y="100"/>
                    </a:cubicBezTo>
                    <a:cubicBezTo>
                      <a:pt x="135" y="100"/>
                      <a:pt x="135" y="101"/>
                      <a:pt x="134" y="101"/>
                    </a:cubicBezTo>
                    <a:cubicBezTo>
                      <a:pt x="134" y="103"/>
                      <a:pt x="133" y="104"/>
                      <a:pt x="133" y="105"/>
                    </a:cubicBezTo>
                    <a:cubicBezTo>
                      <a:pt x="132" y="105"/>
                      <a:pt x="132" y="106"/>
                      <a:pt x="132" y="106"/>
                    </a:cubicBezTo>
                    <a:cubicBezTo>
                      <a:pt x="131" y="108"/>
                      <a:pt x="130" y="109"/>
                      <a:pt x="130" y="110"/>
                    </a:cubicBezTo>
                    <a:cubicBezTo>
                      <a:pt x="129" y="110"/>
                      <a:pt x="129" y="111"/>
                      <a:pt x="129" y="111"/>
                    </a:cubicBezTo>
                    <a:cubicBezTo>
                      <a:pt x="128" y="113"/>
                      <a:pt x="127" y="115"/>
                      <a:pt x="125" y="116"/>
                    </a:cubicBezTo>
                    <a:cubicBezTo>
                      <a:pt x="125" y="117"/>
                      <a:pt x="125" y="117"/>
                      <a:pt x="125" y="117"/>
                    </a:cubicBezTo>
                    <a:cubicBezTo>
                      <a:pt x="124" y="119"/>
                      <a:pt x="123" y="120"/>
                      <a:pt x="121" y="122"/>
                    </a:cubicBezTo>
                    <a:cubicBezTo>
                      <a:pt x="121" y="122"/>
                      <a:pt x="120" y="123"/>
                      <a:pt x="120" y="123"/>
                    </a:cubicBezTo>
                    <a:cubicBezTo>
                      <a:pt x="119" y="125"/>
                      <a:pt x="118" y="126"/>
                      <a:pt x="117" y="127"/>
                    </a:cubicBezTo>
                    <a:cubicBezTo>
                      <a:pt x="116" y="128"/>
                      <a:pt x="116" y="128"/>
                      <a:pt x="115" y="129"/>
                    </a:cubicBezTo>
                    <a:cubicBezTo>
                      <a:pt x="114" y="130"/>
                      <a:pt x="113" y="132"/>
                      <a:pt x="111" y="133"/>
                    </a:cubicBezTo>
                    <a:cubicBezTo>
                      <a:pt x="111" y="134"/>
                      <a:pt x="110" y="134"/>
                      <a:pt x="110" y="135"/>
                    </a:cubicBezTo>
                    <a:cubicBezTo>
                      <a:pt x="108" y="137"/>
                      <a:pt x="106" y="138"/>
                      <a:pt x="104" y="140"/>
                    </a:cubicBezTo>
                    <a:cubicBezTo>
                      <a:pt x="104" y="141"/>
                      <a:pt x="103" y="141"/>
                      <a:pt x="103" y="142"/>
                    </a:cubicBezTo>
                    <a:cubicBezTo>
                      <a:pt x="101" y="143"/>
                      <a:pt x="100" y="145"/>
                      <a:pt x="98" y="146"/>
                    </a:cubicBezTo>
                    <a:cubicBezTo>
                      <a:pt x="97" y="147"/>
                      <a:pt x="97" y="148"/>
                      <a:pt x="96" y="149"/>
                    </a:cubicBezTo>
                    <a:cubicBezTo>
                      <a:pt x="94" y="150"/>
                      <a:pt x="92" y="151"/>
                      <a:pt x="91" y="153"/>
                    </a:cubicBezTo>
                    <a:cubicBezTo>
                      <a:pt x="90" y="154"/>
                      <a:pt x="89" y="154"/>
                      <a:pt x="89" y="155"/>
                    </a:cubicBezTo>
                    <a:cubicBezTo>
                      <a:pt x="86" y="157"/>
                      <a:pt x="84" y="159"/>
                      <a:pt x="81" y="161"/>
                    </a:cubicBezTo>
                    <a:cubicBezTo>
                      <a:pt x="80" y="162"/>
                      <a:pt x="80" y="162"/>
                      <a:pt x="80" y="162"/>
                    </a:cubicBezTo>
                    <a:cubicBezTo>
                      <a:pt x="78" y="164"/>
                      <a:pt x="75" y="166"/>
                      <a:pt x="73" y="168"/>
                    </a:cubicBezTo>
                    <a:cubicBezTo>
                      <a:pt x="72" y="169"/>
                      <a:pt x="71" y="169"/>
                      <a:pt x="70" y="170"/>
                    </a:cubicBezTo>
                    <a:cubicBezTo>
                      <a:pt x="68" y="172"/>
                      <a:pt x="66" y="173"/>
                      <a:pt x="64" y="175"/>
                    </a:cubicBezTo>
                    <a:cubicBezTo>
                      <a:pt x="63" y="176"/>
                      <a:pt x="62" y="176"/>
                      <a:pt x="61" y="177"/>
                    </a:cubicBezTo>
                    <a:cubicBezTo>
                      <a:pt x="58" y="179"/>
                      <a:pt x="56" y="181"/>
                      <a:pt x="53" y="183"/>
                    </a:cubicBezTo>
                    <a:cubicBezTo>
                      <a:pt x="52" y="183"/>
                      <a:pt x="52" y="184"/>
                      <a:pt x="51" y="184"/>
                    </a:cubicBezTo>
                    <a:cubicBezTo>
                      <a:pt x="47" y="187"/>
                      <a:pt x="44" y="189"/>
                      <a:pt x="40" y="191"/>
                    </a:cubicBezTo>
                    <a:cubicBezTo>
                      <a:pt x="39" y="192"/>
                      <a:pt x="39" y="193"/>
                      <a:pt x="38" y="193"/>
                    </a:cubicBezTo>
                    <a:cubicBezTo>
                      <a:pt x="35" y="195"/>
                      <a:pt x="32" y="197"/>
                      <a:pt x="29" y="199"/>
                    </a:cubicBezTo>
                    <a:cubicBezTo>
                      <a:pt x="28" y="200"/>
                      <a:pt x="27" y="201"/>
                      <a:pt x="25" y="202"/>
                    </a:cubicBezTo>
                    <a:cubicBezTo>
                      <a:pt x="23" y="203"/>
                      <a:pt x="20" y="205"/>
                      <a:pt x="17" y="207"/>
                    </a:cubicBezTo>
                    <a:cubicBezTo>
                      <a:pt x="16" y="208"/>
                      <a:pt x="14" y="209"/>
                      <a:pt x="13" y="209"/>
                    </a:cubicBezTo>
                    <a:cubicBezTo>
                      <a:pt x="9" y="212"/>
                      <a:pt x="5" y="215"/>
                      <a:pt x="0" y="217"/>
                    </a:cubicBezTo>
                    <a:cubicBezTo>
                      <a:pt x="35" y="202"/>
                      <a:pt x="578" y="176"/>
                      <a:pt x="578" y="151"/>
                    </a:cubicBezTo>
                    <a:cubicBezTo>
                      <a:pt x="514" y="38"/>
                      <a:pt x="514" y="38"/>
                      <a:pt x="514" y="38"/>
                    </a:cubicBezTo>
                    <a:lnTo>
                      <a:pt x="272" y="38"/>
                    </a:ln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Freeform 250"/>
              <p:cNvSpPr>
                <a:spLocks/>
              </p:cNvSpPr>
              <p:nvPr/>
            </p:nvSpPr>
            <p:spPr bwMode="auto">
              <a:xfrm>
                <a:off x="5394490" y="4310998"/>
                <a:ext cx="1784511" cy="623567"/>
              </a:xfrm>
              <a:custGeom>
                <a:avLst/>
                <a:gdLst>
                  <a:gd name="T0" fmla="*/ 990 w 1005"/>
                  <a:gd name="T1" fmla="*/ 352 h 352"/>
                  <a:gd name="T2" fmla="*/ 990 w 1005"/>
                  <a:gd name="T3" fmla="*/ 233 h 352"/>
                  <a:gd name="T4" fmla="*/ 990 w 1005"/>
                  <a:gd name="T5" fmla="*/ 233 h 352"/>
                  <a:gd name="T6" fmla="*/ 988 w 1005"/>
                  <a:gd name="T7" fmla="*/ 237 h 352"/>
                  <a:gd name="T8" fmla="*/ 984 w 1005"/>
                  <a:gd name="T9" fmla="*/ 240 h 352"/>
                  <a:gd name="T10" fmla="*/ 978 w 1005"/>
                  <a:gd name="T11" fmla="*/ 243 h 352"/>
                  <a:gd name="T12" fmla="*/ 970 w 1005"/>
                  <a:gd name="T13" fmla="*/ 246 h 352"/>
                  <a:gd name="T14" fmla="*/ 960 w 1005"/>
                  <a:gd name="T15" fmla="*/ 249 h 352"/>
                  <a:gd name="T16" fmla="*/ 952 w 1005"/>
                  <a:gd name="T17" fmla="*/ 251 h 352"/>
                  <a:gd name="T18" fmla="*/ 952 w 1005"/>
                  <a:gd name="T19" fmla="*/ 218 h 352"/>
                  <a:gd name="T20" fmla="*/ 948 w 1005"/>
                  <a:gd name="T21" fmla="*/ 219 h 352"/>
                  <a:gd name="T22" fmla="*/ 933 w 1005"/>
                  <a:gd name="T23" fmla="*/ 222 h 352"/>
                  <a:gd name="T24" fmla="*/ 915 w 1005"/>
                  <a:gd name="T25" fmla="*/ 225 h 352"/>
                  <a:gd name="T26" fmla="*/ 892 w 1005"/>
                  <a:gd name="T27" fmla="*/ 228 h 352"/>
                  <a:gd name="T28" fmla="*/ 861 w 1005"/>
                  <a:gd name="T29" fmla="*/ 232 h 352"/>
                  <a:gd name="T30" fmla="*/ 844 w 1005"/>
                  <a:gd name="T31" fmla="*/ 234 h 352"/>
                  <a:gd name="T32" fmla="*/ 844 w 1005"/>
                  <a:gd name="T33" fmla="*/ 200 h 352"/>
                  <a:gd name="T34" fmla="*/ 813 w 1005"/>
                  <a:gd name="T35" fmla="*/ 203 h 352"/>
                  <a:gd name="T36" fmla="*/ 687 w 1005"/>
                  <a:gd name="T37" fmla="*/ 211 h 352"/>
                  <a:gd name="T38" fmla="*/ 686 w 1005"/>
                  <a:gd name="T39" fmla="*/ 211 h 352"/>
                  <a:gd name="T40" fmla="*/ 686 w 1005"/>
                  <a:gd name="T41" fmla="*/ 177 h 352"/>
                  <a:gd name="T42" fmla="*/ 640 w 1005"/>
                  <a:gd name="T43" fmla="*/ 179 h 352"/>
                  <a:gd name="T44" fmla="*/ 584 w 1005"/>
                  <a:gd name="T45" fmla="*/ 180 h 352"/>
                  <a:gd name="T46" fmla="*/ 543 w 1005"/>
                  <a:gd name="T47" fmla="*/ 181 h 352"/>
                  <a:gd name="T48" fmla="*/ 505 w 1005"/>
                  <a:gd name="T49" fmla="*/ 181 h 352"/>
                  <a:gd name="T50" fmla="*/ 494 w 1005"/>
                  <a:gd name="T51" fmla="*/ 181 h 352"/>
                  <a:gd name="T52" fmla="*/ 494 w 1005"/>
                  <a:gd name="T53" fmla="*/ 148 h 352"/>
                  <a:gd name="T54" fmla="*/ 470 w 1005"/>
                  <a:gd name="T55" fmla="*/ 148 h 352"/>
                  <a:gd name="T56" fmla="*/ 437 w 1005"/>
                  <a:gd name="T57" fmla="*/ 148 h 352"/>
                  <a:gd name="T58" fmla="*/ 405 w 1005"/>
                  <a:gd name="T59" fmla="*/ 147 h 352"/>
                  <a:gd name="T60" fmla="*/ 374 w 1005"/>
                  <a:gd name="T61" fmla="*/ 146 h 352"/>
                  <a:gd name="T62" fmla="*/ 344 w 1005"/>
                  <a:gd name="T63" fmla="*/ 146 h 352"/>
                  <a:gd name="T64" fmla="*/ 313 w 1005"/>
                  <a:gd name="T65" fmla="*/ 145 h 352"/>
                  <a:gd name="T66" fmla="*/ 307 w 1005"/>
                  <a:gd name="T67" fmla="*/ 144 h 352"/>
                  <a:gd name="T68" fmla="*/ 307 w 1005"/>
                  <a:gd name="T69" fmla="*/ 111 h 352"/>
                  <a:gd name="T70" fmla="*/ 282 w 1005"/>
                  <a:gd name="T71" fmla="*/ 110 h 352"/>
                  <a:gd name="T72" fmla="*/ 251 w 1005"/>
                  <a:gd name="T73" fmla="*/ 108 h 352"/>
                  <a:gd name="T74" fmla="*/ 218 w 1005"/>
                  <a:gd name="T75" fmla="*/ 106 h 352"/>
                  <a:gd name="T76" fmla="*/ 183 w 1005"/>
                  <a:gd name="T77" fmla="*/ 104 h 352"/>
                  <a:gd name="T78" fmla="*/ 144 w 1005"/>
                  <a:gd name="T79" fmla="*/ 100 h 352"/>
                  <a:gd name="T80" fmla="*/ 144 w 1005"/>
                  <a:gd name="T81" fmla="*/ 67 h 352"/>
                  <a:gd name="T82" fmla="*/ 39 w 1005"/>
                  <a:gd name="T83" fmla="*/ 52 h 352"/>
                  <a:gd name="T84" fmla="*/ 39 w 1005"/>
                  <a:gd name="T85" fmla="*/ 18 h 352"/>
                  <a:gd name="T86" fmla="*/ 0 w 1005"/>
                  <a:gd name="T87" fmla="*/ 0 h 352"/>
                  <a:gd name="T88" fmla="*/ 0 w 1005"/>
                  <a:gd name="T89" fmla="*/ 87 h 352"/>
                  <a:gd name="T90" fmla="*/ 640 w 1005"/>
                  <a:gd name="T91" fmla="*/ 293 h 352"/>
                  <a:gd name="T92" fmla="*/ 990 w 1005"/>
                  <a:gd name="T93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05" h="352">
                    <a:moveTo>
                      <a:pt x="990" y="352"/>
                    </a:moveTo>
                    <a:cubicBezTo>
                      <a:pt x="990" y="233"/>
                      <a:pt x="990" y="233"/>
                      <a:pt x="990" y="233"/>
                    </a:cubicBezTo>
                    <a:cubicBezTo>
                      <a:pt x="990" y="233"/>
                      <a:pt x="990" y="233"/>
                      <a:pt x="990" y="233"/>
                    </a:cubicBezTo>
                    <a:cubicBezTo>
                      <a:pt x="990" y="234"/>
                      <a:pt x="988" y="235"/>
                      <a:pt x="988" y="237"/>
                    </a:cubicBezTo>
                    <a:cubicBezTo>
                      <a:pt x="987" y="238"/>
                      <a:pt x="985" y="239"/>
                      <a:pt x="984" y="240"/>
                    </a:cubicBezTo>
                    <a:cubicBezTo>
                      <a:pt x="982" y="241"/>
                      <a:pt x="980" y="242"/>
                      <a:pt x="978" y="243"/>
                    </a:cubicBezTo>
                    <a:cubicBezTo>
                      <a:pt x="976" y="244"/>
                      <a:pt x="973" y="245"/>
                      <a:pt x="970" y="246"/>
                    </a:cubicBezTo>
                    <a:cubicBezTo>
                      <a:pt x="967" y="247"/>
                      <a:pt x="964" y="248"/>
                      <a:pt x="960" y="249"/>
                    </a:cubicBezTo>
                    <a:cubicBezTo>
                      <a:pt x="958" y="250"/>
                      <a:pt x="955" y="250"/>
                      <a:pt x="952" y="251"/>
                    </a:cubicBezTo>
                    <a:cubicBezTo>
                      <a:pt x="952" y="218"/>
                      <a:pt x="952" y="218"/>
                      <a:pt x="952" y="218"/>
                    </a:cubicBezTo>
                    <a:cubicBezTo>
                      <a:pt x="951" y="218"/>
                      <a:pt x="950" y="218"/>
                      <a:pt x="948" y="219"/>
                    </a:cubicBezTo>
                    <a:cubicBezTo>
                      <a:pt x="944" y="220"/>
                      <a:pt x="939" y="221"/>
                      <a:pt x="933" y="222"/>
                    </a:cubicBezTo>
                    <a:cubicBezTo>
                      <a:pt x="928" y="223"/>
                      <a:pt x="922" y="224"/>
                      <a:pt x="915" y="225"/>
                    </a:cubicBezTo>
                    <a:cubicBezTo>
                      <a:pt x="908" y="226"/>
                      <a:pt x="900" y="227"/>
                      <a:pt x="892" y="228"/>
                    </a:cubicBezTo>
                    <a:cubicBezTo>
                      <a:pt x="882" y="229"/>
                      <a:pt x="872" y="231"/>
                      <a:pt x="861" y="232"/>
                    </a:cubicBezTo>
                    <a:cubicBezTo>
                      <a:pt x="856" y="233"/>
                      <a:pt x="850" y="233"/>
                      <a:pt x="844" y="234"/>
                    </a:cubicBezTo>
                    <a:cubicBezTo>
                      <a:pt x="844" y="200"/>
                      <a:pt x="844" y="200"/>
                      <a:pt x="844" y="200"/>
                    </a:cubicBezTo>
                    <a:cubicBezTo>
                      <a:pt x="834" y="201"/>
                      <a:pt x="824" y="202"/>
                      <a:pt x="813" y="203"/>
                    </a:cubicBezTo>
                    <a:cubicBezTo>
                      <a:pt x="775" y="206"/>
                      <a:pt x="733" y="209"/>
                      <a:pt x="687" y="211"/>
                    </a:cubicBezTo>
                    <a:cubicBezTo>
                      <a:pt x="686" y="211"/>
                      <a:pt x="686" y="211"/>
                      <a:pt x="686" y="211"/>
                    </a:cubicBezTo>
                    <a:cubicBezTo>
                      <a:pt x="686" y="177"/>
                      <a:pt x="686" y="177"/>
                      <a:pt x="686" y="177"/>
                    </a:cubicBezTo>
                    <a:cubicBezTo>
                      <a:pt x="671" y="178"/>
                      <a:pt x="656" y="179"/>
                      <a:pt x="640" y="179"/>
                    </a:cubicBezTo>
                    <a:cubicBezTo>
                      <a:pt x="622" y="180"/>
                      <a:pt x="603" y="180"/>
                      <a:pt x="584" y="180"/>
                    </a:cubicBezTo>
                    <a:cubicBezTo>
                      <a:pt x="571" y="181"/>
                      <a:pt x="557" y="181"/>
                      <a:pt x="543" y="181"/>
                    </a:cubicBezTo>
                    <a:cubicBezTo>
                      <a:pt x="530" y="181"/>
                      <a:pt x="518" y="181"/>
                      <a:pt x="505" y="181"/>
                    </a:cubicBezTo>
                    <a:cubicBezTo>
                      <a:pt x="501" y="181"/>
                      <a:pt x="498" y="181"/>
                      <a:pt x="494" y="181"/>
                    </a:cubicBezTo>
                    <a:cubicBezTo>
                      <a:pt x="494" y="148"/>
                      <a:pt x="494" y="148"/>
                      <a:pt x="494" y="148"/>
                    </a:cubicBezTo>
                    <a:cubicBezTo>
                      <a:pt x="486" y="148"/>
                      <a:pt x="478" y="148"/>
                      <a:pt x="470" y="148"/>
                    </a:cubicBezTo>
                    <a:cubicBezTo>
                      <a:pt x="459" y="148"/>
                      <a:pt x="448" y="148"/>
                      <a:pt x="437" y="148"/>
                    </a:cubicBezTo>
                    <a:cubicBezTo>
                      <a:pt x="426" y="147"/>
                      <a:pt x="416" y="147"/>
                      <a:pt x="405" y="147"/>
                    </a:cubicBezTo>
                    <a:cubicBezTo>
                      <a:pt x="395" y="147"/>
                      <a:pt x="385" y="147"/>
                      <a:pt x="374" y="146"/>
                    </a:cubicBezTo>
                    <a:cubicBezTo>
                      <a:pt x="364" y="146"/>
                      <a:pt x="354" y="146"/>
                      <a:pt x="344" y="146"/>
                    </a:cubicBezTo>
                    <a:cubicBezTo>
                      <a:pt x="333" y="145"/>
                      <a:pt x="323" y="145"/>
                      <a:pt x="313" y="145"/>
                    </a:cubicBezTo>
                    <a:cubicBezTo>
                      <a:pt x="311" y="144"/>
                      <a:pt x="309" y="144"/>
                      <a:pt x="307" y="144"/>
                    </a:cubicBezTo>
                    <a:cubicBezTo>
                      <a:pt x="307" y="111"/>
                      <a:pt x="307" y="111"/>
                      <a:pt x="307" y="111"/>
                    </a:cubicBezTo>
                    <a:cubicBezTo>
                      <a:pt x="298" y="111"/>
                      <a:pt x="290" y="110"/>
                      <a:pt x="282" y="110"/>
                    </a:cubicBezTo>
                    <a:cubicBezTo>
                      <a:pt x="272" y="109"/>
                      <a:pt x="261" y="109"/>
                      <a:pt x="251" y="108"/>
                    </a:cubicBezTo>
                    <a:cubicBezTo>
                      <a:pt x="240" y="108"/>
                      <a:pt x="229" y="107"/>
                      <a:pt x="218" y="106"/>
                    </a:cubicBezTo>
                    <a:cubicBezTo>
                      <a:pt x="206" y="106"/>
                      <a:pt x="194" y="105"/>
                      <a:pt x="183" y="104"/>
                    </a:cubicBezTo>
                    <a:cubicBezTo>
                      <a:pt x="169" y="103"/>
                      <a:pt x="156" y="102"/>
                      <a:pt x="144" y="100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00" y="63"/>
                      <a:pt x="64" y="57"/>
                      <a:pt x="39" y="52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14" y="13"/>
                      <a:pt x="0" y="6"/>
                      <a:pt x="0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201"/>
                      <a:pt x="289" y="258"/>
                      <a:pt x="640" y="293"/>
                    </a:cubicBezTo>
                    <a:cubicBezTo>
                      <a:pt x="1005" y="330"/>
                      <a:pt x="986" y="339"/>
                      <a:pt x="990" y="352"/>
                    </a:cubicBezTo>
                    <a:close/>
                  </a:path>
                </a:pathLst>
              </a:custGeom>
              <a:solidFill>
                <a:srgbClr val="123E61"/>
              </a:solidFill>
              <a:ln w="1905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5400000" algn="t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3" name="Freeform 251"/>
              <p:cNvSpPr>
                <a:spLocks/>
              </p:cNvSpPr>
              <p:nvPr/>
            </p:nvSpPr>
            <p:spPr bwMode="auto">
              <a:xfrm>
                <a:off x="5394490" y="4312497"/>
                <a:ext cx="665538" cy="33727"/>
              </a:xfrm>
              <a:custGeom>
                <a:avLst/>
                <a:gdLst>
                  <a:gd name="T0" fmla="*/ 365 w 375"/>
                  <a:gd name="T1" fmla="*/ 0 h 19"/>
                  <a:gd name="T2" fmla="*/ 375 w 375"/>
                  <a:gd name="T3" fmla="*/ 5 h 19"/>
                  <a:gd name="T4" fmla="*/ 39 w 375"/>
                  <a:gd name="T5" fmla="*/ 19 h 19"/>
                  <a:gd name="T6" fmla="*/ 0 w 375"/>
                  <a:gd name="T7" fmla="*/ 0 h 19"/>
                  <a:gd name="T8" fmla="*/ 365 w 37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19">
                    <a:moveTo>
                      <a:pt x="365" y="0"/>
                    </a:moveTo>
                    <a:cubicBezTo>
                      <a:pt x="365" y="2"/>
                      <a:pt x="369" y="3"/>
                      <a:pt x="375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14" y="13"/>
                      <a:pt x="0" y="7"/>
                      <a:pt x="0" y="0"/>
                    </a:cubicBez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4" name="Freeform 252"/>
              <p:cNvSpPr>
                <a:spLocks/>
              </p:cNvSpPr>
              <p:nvPr/>
            </p:nvSpPr>
            <p:spPr bwMode="auto">
              <a:xfrm>
                <a:off x="5463442" y="4321491"/>
                <a:ext cx="596586" cy="83192"/>
              </a:xfrm>
              <a:custGeom>
                <a:avLst/>
                <a:gdLst>
                  <a:gd name="T0" fmla="*/ 796 w 796"/>
                  <a:gd name="T1" fmla="*/ 78 h 111"/>
                  <a:gd name="T2" fmla="*/ 0 w 796"/>
                  <a:gd name="T3" fmla="*/ 111 h 111"/>
                  <a:gd name="T4" fmla="*/ 0 w 796"/>
                  <a:gd name="T5" fmla="*/ 33 h 111"/>
                  <a:gd name="T6" fmla="*/ 796 w 796"/>
                  <a:gd name="T7" fmla="*/ 0 h 111"/>
                  <a:gd name="T8" fmla="*/ 796 w 796"/>
                  <a:gd name="T9" fmla="*/ 7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6" h="111">
                    <a:moveTo>
                      <a:pt x="796" y="78"/>
                    </a:moveTo>
                    <a:lnTo>
                      <a:pt x="0" y="111"/>
                    </a:lnTo>
                    <a:lnTo>
                      <a:pt x="0" y="33"/>
                    </a:lnTo>
                    <a:lnTo>
                      <a:pt x="796" y="0"/>
                    </a:lnTo>
                    <a:lnTo>
                      <a:pt x="796" y="78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5" name="Freeform 253"/>
              <p:cNvSpPr>
                <a:spLocks/>
              </p:cNvSpPr>
              <p:nvPr/>
            </p:nvSpPr>
            <p:spPr bwMode="auto">
              <a:xfrm>
                <a:off x="6272880" y="2917716"/>
                <a:ext cx="378487" cy="74198"/>
              </a:xfrm>
              <a:custGeom>
                <a:avLst/>
                <a:gdLst>
                  <a:gd name="T0" fmla="*/ 0 w 213"/>
                  <a:gd name="T1" fmla="*/ 0 h 42"/>
                  <a:gd name="T2" fmla="*/ 213 w 213"/>
                  <a:gd name="T3" fmla="*/ 5 h 42"/>
                  <a:gd name="T4" fmla="*/ 56 w 213"/>
                  <a:gd name="T5" fmla="*/ 42 h 42"/>
                  <a:gd name="T6" fmla="*/ 0 w 213"/>
                  <a:gd name="T7" fmla="*/ 41 h 42"/>
                  <a:gd name="T8" fmla="*/ 0 w 213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42">
                    <a:moveTo>
                      <a:pt x="0" y="0"/>
                    </a:moveTo>
                    <a:cubicBezTo>
                      <a:pt x="76" y="0"/>
                      <a:pt x="147" y="2"/>
                      <a:pt x="213" y="5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39" y="42"/>
                      <a:pt x="20" y="41"/>
                      <a:pt x="0" y="4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6" name="Freeform 254"/>
              <p:cNvSpPr>
                <a:spLocks/>
              </p:cNvSpPr>
              <p:nvPr/>
            </p:nvSpPr>
            <p:spPr bwMode="auto">
              <a:xfrm>
                <a:off x="6372561" y="2859257"/>
                <a:ext cx="605579" cy="72699"/>
              </a:xfrm>
              <a:custGeom>
                <a:avLst/>
                <a:gdLst>
                  <a:gd name="T0" fmla="*/ 157 w 341"/>
                  <a:gd name="T1" fmla="*/ 0 h 41"/>
                  <a:gd name="T2" fmla="*/ 341 w 341"/>
                  <a:gd name="T3" fmla="*/ 12 h 41"/>
                  <a:gd name="T4" fmla="*/ 49 w 341"/>
                  <a:gd name="T5" fmla="*/ 41 h 41"/>
                  <a:gd name="T6" fmla="*/ 0 w 341"/>
                  <a:gd name="T7" fmla="*/ 38 h 41"/>
                  <a:gd name="T8" fmla="*/ 157 w 341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41">
                    <a:moveTo>
                      <a:pt x="157" y="0"/>
                    </a:moveTo>
                    <a:cubicBezTo>
                      <a:pt x="226" y="3"/>
                      <a:pt x="289" y="7"/>
                      <a:pt x="341" y="12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35" y="39"/>
                      <a:pt x="18" y="38"/>
                      <a:pt x="0" y="38"/>
                    </a:cubicBez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7" name="Freeform 255"/>
              <p:cNvSpPr>
                <a:spLocks/>
              </p:cNvSpPr>
              <p:nvPr/>
            </p:nvSpPr>
            <p:spPr bwMode="auto">
              <a:xfrm>
                <a:off x="6458002" y="2812789"/>
                <a:ext cx="732991" cy="60708"/>
              </a:xfrm>
              <a:custGeom>
                <a:avLst/>
                <a:gdLst>
                  <a:gd name="T0" fmla="*/ 293 w 413"/>
                  <a:gd name="T1" fmla="*/ 0 h 34"/>
                  <a:gd name="T2" fmla="*/ 413 w 413"/>
                  <a:gd name="T3" fmla="*/ 18 h 34"/>
                  <a:gd name="T4" fmla="*/ 32 w 413"/>
                  <a:gd name="T5" fmla="*/ 34 h 34"/>
                  <a:gd name="T6" fmla="*/ 0 w 413"/>
                  <a:gd name="T7" fmla="*/ 29 h 34"/>
                  <a:gd name="T8" fmla="*/ 293 w 413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34">
                    <a:moveTo>
                      <a:pt x="293" y="0"/>
                    </a:moveTo>
                    <a:cubicBezTo>
                      <a:pt x="344" y="5"/>
                      <a:pt x="385" y="11"/>
                      <a:pt x="413" y="18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4" y="32"/>
                      <a:pt x="13" y="30"/>
                      <a:pt x="0" y="29"/>
                    </a:cubicBez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8" name="Freeform 256"/>
              <p:cNvSpPr>
                <a:spLocks/>
              </p:cNvSpPr>
              <p:nvPr/>
            </p:nvSpPr>
            <p:spPr bwMode="auto">
              <a:xfrm>
                <a:off x="6514962" y="2777564"/>
                <a:ext cx="753976" cy="37474"/>
              </a:xfrm>
              <a:custGeom>
                <a:avLst/>
                <a:gdLst>
                  <a:gd name="T0" fmla="*/ 381 w 425"/>
                  <a:gd name="T1" fmla="*/ 0 h 21"/>
                  <a:gd name="T2" fmla="*/ 425 w 425"/>
                  <a:gd name="T3" fmla="*/ 21 h 21"/>
                  <a:gd name="T4" fmla="*/ 11 w 425"/>
                  <a:gd name="T5" fmla="*/ 21 h 21"/>
                  <a:gd name="T6" fmla="*/ 0 w 425"/>
                  <a:gd name="T7" fmla="*/ 16 h 21"/>
                  <a:gd name="T8" fmla="*/ 381 w 42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1">
                    <a:moveTo>
                      <a:pt x="381" y="0"/>
                    </a:moveTo>
                    <a:cubicBezTo>
                      <a:pt x="409" y="7"/>
                      <a:pt x="425" y="14"/>
                      <a:pt x="425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19"/>
                      <a:pt x="7" y="17"/>
                      <a:pt x="0" y="16"/>
                    </a:cubicBez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9" name="Freeform 257"/>
              <p:cNvSpPr>
                <a:spLocks/>
              </p:cNvSpPr>
              <p:nvPr/>
            </p:nvSpPr>
            <p:spPr bwMode="auto">
              <a:xfrm>
                <a:off x="5887648" y="2985170"/>
                <a:ext cx="385232" cy="74198"/>
              </a:xfrm>
              <a:custGeom>
                <a:avLst/>
                <a:gdLst>
                  <a:gd name="T0" fmla="*/ 217 w 217"/>
                  <a:gd name="T1" fmla="*/ 0 h 42"/>
                  <a:gd name="T2" fmla="*/ 217 w 217"/>
                  <a:gd name="T3" fmla="*/ 41 h 42"/>
                  <a:gd name="T4" fmla="*/ 160 w 217"/>
                  <a:gd name="T5" fmla="*/ 42 h 42"/>
                  <a:gd name="T6" fmla="*/ 0 w 217"/>
                  <a:gd name="T7" fmla="*/ 5 h 42"/>
                  <a:gd name="T8" fmla="*/ 217 w 217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42">
                    <a:moveTo>
                      <a:pt x="217" y="0"/>
                    </a:moveTo>
                    <a:cubicBezTo>
                      <a:pt x="217" y="41"/>
                      <a:pt x="217" y="41"/>
                      <a:pt x="217" y="41"/>
                    </a:cubicBezTo>
                    <a:cubicBezTo>
                      <a:pt x="197" y="41"/>
                      <a:pt x="178" y="41"/>
                      <a:pt x="160" y="4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7" y="2"/>
                      <a:pt x="140" y="0"/>
                      <a:pt x="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Freeform 258"/>
              <p:cNvSpPr>
                <a:spLocks/>
              </p:cNvSpPr>
              <p:nvPr/>
            </p:nvSpPr>
            <p:spPr bwMode="auto">
              <a:xfrm>
                <a:off x="5569868" y="3059368"/>
                <a:ext cx="601832" cy="72699"/>
              </a:xfrm>
              <a:custGeom>
                <a:avLst/>
                <a:gdLst>
                  <a:gd name="T0" fmla="*/ 179 w 339"/>
                  <a:gd name="T1" fmla="*/ 0 h 41"/>
                  <a:gd name="T2" fmla="*/ 339 w 339"/>
                  <a:gd name="T3" fmla="*/ 38 h 41"/>
                  <a:gd name="T4" fmla="*/ 292 w 339"/>
                  <a:gd name="T5" fmla="*/ 41 h 41"/>
                  <a:gd name="T6" fmla="*/ 0 w 339"/>
                  <a:gd name="T7" fmla="*/ 12 h 41"/>
                  <a:gd name="T8" fmla="*/ 179 w 339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41">
                    <a:moveTo>
                      <a:pt x="179" y="0"/>
                    </a:moveTo>
                    <a:cubicBezTo>
                      <a:pt x="339" y="38"/>
                      <a:pt x="339" y="38"/>
                      <a:pt x="339" y="38"/>
                    </a:cubicBezTo>
                    <a:cubicBezTo>
                      <a:pt x="322" y="38"/>
                      <a:pt x="306" y="40"/>
                      <a:pt x="292" y="4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1" y="7"/>
                      <a:pt x="112" y="3"/>
                      <a:pt x="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Freeform 259"/>
              <p:cNvSpPr>
                <a:spLocks/>
              </p:cNvSpPr>
              <p:nvPr/>
            </p:nvSpPr>
            <p:spPr bwMode="auto">
              <a:xfrm>
                <a:off x="5351770" y="3146308"/>
                <a:ext cx="736738" cy="59958"/>
              </a:xfrm>
              <a:custGeom>
                <a:avLst/>
                <a:gdLst>
                  <a:gd name="T0" fmla="*/ 123 w 415"/>
                  <a:gd name="T1" fmla="*/ 0 h 34"/>
                  <a:gd name="T2" fmla="*/ 415 w 415"/>
                  <a:gd name="T3" fmla="*/ 29 h 34"/>
                  <a:gd name="T4" fmla="*/ 383 w 415"/>
                  <a:gd name="T5" fmla="*/ 34 h 34"/>
                  <a:gd name="T6" fmla="*/ 0 w 415"/>
                  <a:gd name="T7" fmla="*/ 18 h 34"/>
                  <a:gd name="T8" fmla="*/ 123 w 41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34">
                    <a:moveTo>
                      <a:pt x="123" y="0"/>
                    </a:moveTo>
                    <a:cubicBezTo>
                      <a:pt x="415" y="29"/>
                      <a:pt x="415" y="29"/>
                      <a:pt x="415" y="29"/>
                    </a:cubicBezTo>
                    <a:cubicBezTo>
                      <a:pt x="401" y="30"/>
                      <a:pt x="391" y="32"/>
                      <a:pt x="383" y="3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8" y="11"/>
                      <a:pt x="70" y="5"/>
                      <a:pt x="1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Freeform 260"/>
              <p:cNvSpPr>
                <a:spLocks/>
              </p:cNvSpPr>
              <p:nvPr/>
            </p:nvSpPr>
            <p:spPr bwMode="auto">
              <a:xfrm>
                <a:off x="5276822" y="3245239"/>
                <a:ext cx="754726" cy="37474"/>
              </a:xfrm>
              <a:custGeom>
                <a:avLst/>
                <a:gdLst>
                  <a:gd name="T0" fmla="*/ 42 w 425"/>
                  <a:gd name="T1" fmla="*/ 0 h 21"/>
                  <a:gd name="T2" fmla="*/ 0 w 425"/>
                  <a:gd name="T3" fmla="*/ 21 h 21"/>
                  <a:gd name="T4" fmla="*/ 414 w 425"/>
                  <a:gd name="T5" fmla="*/ 21 h 21"/>
                  <a:gd name="T6" fmla="*/ 425 w 425"/>
                  <a:gd name="T7" fmla="*/ 16 h 21"/>
                  <a:gd name="T8" fmla="*/ 42 w 42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1">
                    <a:moveTo>
                      <a:pt x="42" y="0"/>
                    </a:moveTo>
                    <a:cubicBezTo>
                      <a:pt x="15" y="7"/>
                      <a:pt x="0" y="14"/>
                      <a:pt x="0" y="21"/>
                    </a:cubicBezTo>
                    <a:cubicBezTo>
                      <a:pt x="414" y="21"/>
                      <a:pt x="414" y="21"/>
                      <a:pt x="414" y="21"/>
                    </a:cubicBezTo>
                    <a:cubicBezTo>
                      <a:pt x="414" y="19"/>
                      <a:pt x="418" y="18"/>
                      <a:pt x="425" y="16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3" name="Rectangle 261"/>
              <p:cNvSpPr>
                <a:spLocks noChangeArrowheads="1"/>
              </p:cNvSpPr>
              <p:nvPr/>
            </p:nvSpPr>
            <p:spPr bwMode="auto">
              <a:xfrm>
                <a:off x="5276822" y="3282713"/>
                <a:ext cx="735239" cy="6745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4" name="Freeform 262"/>
              <p:cNvSpPr>
                <a:spLocks/>
              </p:cNvSpPr>
              <p:nvPr/>
            </p:nvSpPr>
            <p:spPr bwMode="auto">
              <a:xfrm>
                <a:off x="5351770" y="3180034"/>
                <a:ext cx="679778" cy="93685"/>
              </a:xfrm>
              <a:custGeom>
                <a:avLst/>
                <a:gdLst>
                  <a:gd name="T0" fmla="*/ 907 w 907"/>
                  <a:gd name="T1" fmla="*/ 125 h 125"/>
                  <a:gd name="T2" fmla="*/ 0 w 907"/>
                  <a:gd name="T3" fmla="*/ 87 h 125"/>
                  <a:gd name="T4" fmla="*/ 0 w 907"/>
                  <a:gd name="T5" fmla="*/ 0 h 125"/>
                  <a:gd name="T6" fmla="*/ 907 w 907"/>
                  <a:gd name="T7" fmla="*/ 35 h 125"/>
                  <a:gd name="T8" fmla="*/ 907 w 907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7" h="125">
                    <a:moveTo>
                      <a:pt x="907" y="125"/>
                    </a:moveTo>
                    <a:lnTo>
                      <a:pt x="0" y="87"/>
                    </a:lnTo>
                    <a:lnTo>
                      <a:pt x="0" y="0"/>
                    </a:lnTo>
                    <a:lnTo>
                      <a:pt x="907" y="35"/>
                    </a:lnTo>
                    <a:lnTo>
                      <a:pt x="907" y="125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Freeform 263"/>
              <p:cNvSpPr>
                <a:spLocks/>
              </p:cNvSpPr>
              <p:nvPr/>
            </p:nvSpPr>
            <p:spPr bwMode="auto">
              <a:xfrm>
                <a:off x="5569868" y="3080353"/>
                <a:ext cx="518640" cy="119167"/>
              </a:xfrm>
              <a:custGeom>
                <a:avLst/>
                <a:gdLst>
                  <a:gd name="T0" fmla="*/ 692 w 692"/>
                  <a:gd name="T1" fmla="*/ 159 h 159"/>
                  <a:gd name="T2" fmla="*/ 0 w 692"/>
                  <a:gd name="T3" fmla="*/ 88 h 159"/>
                  <a:gd name="T4" fmla="*/ 0 w 692"/>
                  <a:gd name="T5" fmla="*/ 0 h 159"/>
                  <a:gd name="T6" fmla="*/ 692 w 692"/>
                  <a:gd name="T7" fmla="*/ 69 h 159"/>
                  <a:gd name="T8" fmla="*/ 692 w 692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2" h="159">
                    <a:moveTo>
                      <a:pt x="692" y="159"/>
                    </a:moveTo>
                    <a:lnTo>
                      <a:pt x="0" y="88"/>
                    </a:lnTo>
                    <a:lnTo>
                      <a:pt x="0" y="0"/>
                    </a:lnTo>
                    <a:lnTo>
                      <a:pt x="692" y="69"/>
                    </a:lnTo>
                    <a:lnTo>
                      <a:pt x="692" y="159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6" name="Freeform 264"/>
              <p:cNvSpPr>
                <a:spLocks/>
              </p:cNvSpPr>
              <p:nvPr/>
            </p:nvSpPr>
            <p:spPr bwMode="auto">
              <a:xfrm>
                <a:off x="5887648" y="2991915"/>
                <a:ext cx="284053" cy="134906"/>
              </a:xfrm>
              <a:custGeom>
                <a:avLst/>
                <a:gdLst>
                  <a:gd name="T0" fmla="*/ 379 w 379"/>
                  <a:gd name="T1" fmla="*/ 180 h 180"/>
                  <a:gd name="T2" fmla="*/ 0 w 379"/>
                  <a:gd name="T3" fmla="*/ 90 h 180"/>
                  <a:gd name="T4" fmla="*/ 0 w 379"/>
                  <a:gd name="T5" fmla="*/ 0 h 180"/>
                  <a:gd name="T6" fmla="*/ 379 w 379"/>
                  <a:gd name="T7" fmla="*/ 90 h 180"/>
                  <a:gd name="T8" fmla="*/ 379 w 379"/>
                  <a:gd name="T9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180">
                    <a:moveTo>
                      <a:pt x="379" y="18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379" y="90"/>
                    </a:lnTo>
                    <a:lnTo>
                      <a:pt x="379" y="18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7" name="Freeform 265"/>
              <p:cNvSpPr>
                <a:spLocks/>
              </p:cNvSpPr>
              <p:nvPr/>
            </p:nvSpPr>
            <p:spPr bwMode="auto">
              <a:xfrm>
                <a:off x="5566121" y="3434857"/>
                <a:ext cx="522387" cy="116919"/>
              </a:xfrm>
              <a:custGeom>
                <a:avLst/>
                <a:gdLst>
                  <a:gd name="T0" fmla="*/ 697 w 697"/>
                  <a:gd name="T1" fmla="*/ 88 h 156"/>
                  <a:gd name="T2" fmla="*/ 0 w 697"/>
                  <a:gd name="T3" fmla="*/ 156 h 156"/>
                  <a:gd name="T4" fmla="*/ 0 w 697"/>
                  <a:gd name="T5" fmla="*/ 69 h 156"/>
                  <a:gd name="T6" fmla="*/ 697 w 697"/>
                  <a:gd name="T7" fmla="*/ 0 h 156"/>
                  <a:gd name="T8" fmla="*/ 697 w 697"/>
                  <a:gd name="T9" fmla="*/ 8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156">
                    <a:moveTo>
                      <a:pt x="697" y="88"/>
                    </a:moveTo>
                    <a:lnTo>
                      <a:pt x="0" y="156"/>
                    </a:lnTo>
                    <a:lnTo>
                      <a:pt x="0" y="69"/>
                    </a:lnTo>
                    <a:lnTo>
                      <a:pt x="697" y="0"/>
                    </a:lnTo>
                    <a:lnTo>
                      <a:pt x="697" y="88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8" name="Freeform 266"/>
              <p:cNvSpPr>
                <a:spLocks/>
              </p:cNvSpPr>
              <p:nvPr/>
            </p:nvSpPr>
            <p:spPr bwMode="auto">
              <a:xfrm>
                <a:off x="5895143" y="3507556"/>
                <a:ext cx="276558" cy="133407"/>
              </a:xfrm>
              <a:custGeom>
                <a:avLst/>
                <a:gdLst>
                  <a:gd name="T0" fmla="*/ 369 w 369"/>
                  <a:gd name="T1" fmla="*/ 88 h 178"/>
                  <a:gd name="T2" fmla="*/ 0 w 369"/>
                  <a:gd name="T3" fmla="*/ 178 h 178"/>
                  <a:gd name="T4" fmla="*/ 0 w 369"/>
                  <a:gd name="T5" fmla="*/ 88 h 178"/>
                  <a:gd name="T6" fmla="*/ 369 w 369"/>
                  <a:gd name="T7" fmla="*/ 0 h 178"/>
                  <a:gd name="T8" fmla="*/ 369 w 369"/>
                  <a:gd name="T9" fmla="*/ 8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178">
                    <a:moveTo>
                      <a:pt x="369" y="88"/>
                    </a:moveTo>
                    <a:lnTo>
                      <a:pt x="0" y="178"/>
                    </a:lnTo>
                    <a:lnTo>
                      <a:pt x="0" y="88"/>
                    </a:lnTo>
                    <a:lnTo>
                      <a:pt x="369" y="0"/>
                    </a:lnTo>
                    <a:lnTo>
                      <a:pt x="369" y="88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9" name="Freeform 267"/>
              <p:cNvSpPr>
                <a:spLocks/>
              </p:cNvSpPr>
              <p:nvPr/>
            </p:nvSpPr>
            <p:spPr bwMode="auto">
              <a:xfrm>
                <a:off x="5354768" y="3426613"/>
                <a:ext cx="733740" cy="59958"/>
              </a:xfrm>
              <a:custGeom>
                <a:avLst/>
                <a:gdLst>
                  <a:gd name="T0" fmla="*/ 382 w 413"/>
                  <a:gd name="T1" fmla="*/ 0 h 34"/>
                  <a:gd name="T2" fmla="*/ 413 w 413"/>
                  <a:gd name="T3" fmla="*/ 5 h 34"/>
                  <a:gd name="T4" fmla="*/ 121 w 413"/>
                  <a:gd name="T5" fmla="*/ 34 h 34"/>
                  <a:gd name="T6" fmla="*/ 0 w 413"/>
                  <a:gd name="T7" fmla="*/ 16 h 34"/>
                  <a:gd name="T8" fmla="*/ 382 w 413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34">
                    <a:moveTo>
                      <a:pt x="382" y="0"/>
                    </a:moveTo>
                    <a:cubicBezTo>
                      <a:pt x="389" y="2"/>
                      <a:pt x="400" y="4"/>
                      <a:pt x="413" y="5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70" y="29"/>
                      <a:pt x="28" y="23"/>
                      <a:pt x="0" y="16"/>
                    </a:cubicBez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0" name="Freeform 268"/>
              <p:cNvSpPr>
                <a:spLocks/>
              </p:cNvSpPr>
              <p:nvPr/>
            </p:nvSpPr>
            <p:spPr bwMode="auto">
              <a:xfrm>
                <a:off x="5566121" y="3500811"/>
                <a:ext cx="605579" cy="72699"/>
              </a:xfrm>
              <a:custGeom>
                <a:avLst/>
                <a:gdLst>
                  <a:gd name="T0" fmla="*/ 293 w 341"/>
                  <a:gd name="T1" fmla="*/ 0 h 41"/>
                  <a:gd name="T2" fmla="*/ 341 w 341"/>
                  <a:gd name="T3" fmla="*/ 4 h 41"/>
                  <a:gd name="T4" fmla="*/ 185 w 341"/>
                  <a:gd name="T5" fmla="*/ 41 h 41"/>
                  <a:gd name="T6" fmla="*/ 0 w 341"/>
                  <a:gd name="T7" fmla="*/ 29 h 41"/>
                  <a:gd name="T8" fmla="*/ 293 w 341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41">
                    <a:moveTo>
                      <a:pt x="293" y="0"/>
                    </a:moveTo>
                    <a:cubicBezTo>
                      <a:pt x="306" y="2"/>
                      <a:pt x="323" y="3"/>
                      <a:pt x="341" y="4"/>
                    </a:cubicBezTo>
                    <a:cubicBezTo>
                      <a:pt x="185" y="41"/>
                      <a:pt x="185" y="41"/>
                      <a:pt x="185" y="41"/>
                    </a:cubicBezTo>
                    <a:cubicBezTo>
                      <a:pt x="115" y="39"/>
                      <a:pt x="52" y="34"/>
                      <a:pt x="0" y="29"/>
                    </a:cubicBez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1" name="Freeform 269"/>
              <p:cNvSpPr>
                <a:spLocks/>
              </p:cNvSpPr>
              <p:nvPr/>
            </p:nvSpPr>
            <p:spPr bwMode="auto">
              <a:xfrm>
                <a:off x="5895143" y="3573511"/>
                <a:ext cx="376239" cy="74198"/>
              </a:xfrm>
              <a:custGeom>
                <a:avLst/>
                <a:gdLst>
                  <a:gd name="T0" fmla="*/ 156 w 212"/>
                  <a:gd name="T1" fmla="*/ 0 h 42"/>
                  <a:gd name="T2" fmla="*/ 212 w 212"/>
                  <a:gd name="T3" fmla="*/ 1 h 42"/>
                  <a:gd name="T4" fmla="*/ 212 w 212"/>
                  <a:gd name="T5" fmla="*/ 42 h 42"/>
                  <a:gd name="T6" fmla="*/ 0 w 212"/>
                  <a:gd name="T7" fmla="*/ 38 h 42"/>
                  <a:gd name="T8" fmla="*/ 156 w 21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42">
                    <a:moveTo>
                      <a:pt x="156" y="0"/>
                    </a:moveTo>
                    <a:cubicBezTo>
                      <a:pt x="173" y="1"/>
                      <a:pt x="192" y="1"/>
                      <a:pt x="212" y="1"/>
                    </a:cubicBezTo>
                    <a:cubicBezTo>
                      <a:pt x="212" y="42"/>
                      <a:pt x="212" y="42"/>
                      <a:pt x="212" y="42"/>
                    </a:cubicBezTo>
                    <a:cubicBezTo>
                      <a:pt x="137" y="42"/>
                      <a:pt x="65" y="41"/>
                      <a:pt x="0" y="38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2" name="Freeform 270"/>
              <p:cNvSpPr>
                <a:spLocks/>
              </p:cNvSpPr>
              <p:nvPr/>
            </p:nvSpPr>
            <p:spPr bwMode="auto">
              <a:xfrm>
                <a:off x="6512714" y="3817841"/>
                <a:ext cx="756225" cy="37474"/>
              </a:xfrm>
              <a:custGeom>
                <a:avLst/>
                <a:gdLst>
                  <a:gd name="T0" fmla="*/ 11 w 426"/>
                  <a:gd name="T1" fmla="*/ 0 h 21"/>
                  <a:gd name="T2" fmla="*/ 426 w 426"/>
                  <a:gd name="T3" fmla="*/ 0 h 21"/>
                  <a:gd name="T4" fmla="*/ 383 w 426"/>
                  <a:gd name="T5" fmla="*/ 21 h 21"/>
                  <a:gd name="T6" fmla="*/ 0 w 426"/>
                  <a:gd name="T7" fmla="*/ 6 h 21"/>
                  <a:gd name="T8" fmla="*/ 11 w 42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6" h="21">
                    <a:moveTo>
                      <a:pt x="11" y="0"/>
                    </a:moveTo>
                    <a:cubicBezTo>
                      <a:pt x="426" y="0"/>
                      <a:pt x="426" y="0"/>
                      <a:pt x="426" y="0"/>
                    </a:cubicBezTo>
                    <a:cubicBezTo>
                      <a:pt x="426" y="8"/>
                      <a:pt x="410" y="15"/>
                      <a:pt x="383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7" y="4"/>
                      <a:pt x="11" y="2"/>
                      <a:pt x="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3" name="Freeform 271"/>
              <p:cNvSpPr>
                <a:spLocks/>
              </p:cNvSpPr>
              <p:nvPr/>
            </p:nvSpPr>
            <p:spPr bwMode="auto">
              <a:xfrm>
                <a:off x="6455753" y="3761630"/>
                <a:ext cx="736738" cy="58459"/>
              </a:xfrm>
              <a:custGeom>
                <a:avLst/>
                <a:gdLst>
                  <a:gd name="T0" fmla="*/ 32 w 415"/>
                  <a:gd name="T1" fmla="*/ 0 h 33"/>
                  <a:gd name="T2" fmla="*/ 415 w 415"/>
                  <a:gd name="T3" fmla="*/ 15 h 33"/>
                  <a:gd name="T4" fmla="*/ 293 w 415"/>
                  <a:gd name="T5" fmla="*/ 33 h 33"/>
                  <a:gd name="T6" fmla="*/ 0 w 415"/>
                  <a:gd name="T7" fmla="*/ 5 h 33"/>
                  <a:gd name="T8" fmla="*/ 32 w 41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33">
                    <a:moveTo>
                      <a:pt x="32" y="0"/>
                    </a:moveTo>
                    <a:cubicBezTo>
                      <a:pt x="415" y="15"/>
                      <a:pt x="415" y="15"/>
                      <a:pt x="415" y="15"/>
                    </a:cubicBezTo>
                    <a:cubicBezTo>
                      <a:pt x="387" y="22"/>
                      <a:pt x="345" y="28"/>
                      <a:pt x="293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4" y="3"/>
                      <a:pt x="25" y="2"/>
                      <a:pt x="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4" name="Freeform 272"/>
              <p:cNvSpPr>
                <a:spLocks/>
              </p:cNvSpPr>
              <p:nvPr/>
            </p:nvSpPr>
            <p:spPr bwMode="auto">
              <a:xfrm>
                <a:off x="6372561" y="3702421"/>
                <a:ext cx="603331" cy="72699"/>
              </a:xfrm>
              <a:custGeom>
                <a:avLst/>
                <a:gdLst>
                  <a:gd name="T0" fmla="*/ 47 w 340"/>
                  <a:gd name="T1" fmla="*/ 0 h 41"/>
                  <a:gd name="T2" fmla="*/ 340 w 340"/>
                  <a:gd name="T3" fmla="*/ 29 h 41"/>
                  <a:gd name="T4" fmla="*/ 160 w 340"/>
                  <a:gd name="T5" fmla="*/ 41 h 41"/>
                  <a:gd name="T6" fmla="*/ 0 w 340"/>
                  <a:gd name="T7" fmla="*/ 3 h 41"/>
                  <a:gd name="T8" fmla="*/ 47 w 340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41">
                    <a:moveTo>
                      <a:pt x="47" y="0"/>
                    </a:moveTo>
                    <a:cubicBezTo>
                      <a:pt x="340" y="29"/>
                      <a:pt x="340" y="29"/>
                      <a:pt x="340" y="29"/>
                    </a:cubicBezTo>
                    <a:cubicBezTo>
                      <a:pt x="289" y="34"/>
                      <a:pt x="228" y="38"/>
                      <a:pt x="16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8" y="2"/>
                      <a:pt x="34" y="1"/>
                      <a:pt x="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5" name="Freeform 273"/>
              <p:cNvSpPr>
                <a:spLocks/>
              </p:cNvSpPr>
              <p:nvPr/>
            </p:nvSpPr>
            <p:spPr bwMode="auto">
              <a:xfrm>
                <a:off x="6271381" y="3640964"/>
                <a:ext cx="385232" cy="74198"/>
              </a:xfrm>
              <a:custGeom>
                <a:avLst/>
                <a:gdLst>
                  <a:gd name="T0" fmla="*/ 57 w 217"/>
                  <a:gd name="T1" fmla="*/ 0 h 42"/>
                  <a:gd name="T2" fmla="*/ 217 w 217"/>
                  <a:gd name="T3" fmla="*/ 38 h 42"/>
                  <a:gd name="T4" fmla="*/ 0 w 217"/>
                  <a:gd name="T5" fmla="*/ 42 h 42"/>
                  <a:gd name="T6" fmla="*/ 0 w 217"/>
                  <a:gd name="T7" fmla="*/ 1 h 42"/>
                  <a:gd name="T8" fmla="*/ 57 w 217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42">
                    <a:moveTo>
                      <a:pt x="57" y="0"/>
                    </a:moveTo>
                    <a:cubicBezTo>
                      <a:pt x="217" y="38"/>
                      <a:pt x="217" y="38"/>
                      <a:pt x="217" y="38"/>
                    </a:cubicBezTo>
                    <a:cubicBezTo>
                      <a:pt x="150" y="40"/>
                      <a:pt x="77" y="42"/>
                      <a:pt x="0" y="4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0" y="1"/>
                      <a:pt x="39" y="1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6" name="Freeform 274"/>
              <p:cNvSpPr>
                <a:spLocks/>
              </p:cNvSpPr>
              <p:nvPr/>
            </p:nvSpPr>
            <p:spPr bwMode="auto">
              <a:xfrm>
                <a:off x="5566121" y="2357856"/>
                <a:ext cx="522387" cy="116919"/>
              </a:xfrm>
              <a:custGeom>
                <a:avLst/>
                <a:gdLst>
                  <a:gd name="T0" fmla="*/ 697 w 697"/>
                  <a:gd name="T1" fmla="*/ 87 h 156"/>
                  <a:gd name="T2" fmla="*/ 0 w 697"/>
                  <a:gd name="T3" fmla="*/ 156 h 156"/>
                  <a:gd name="T4" fmla="*/ 0 w 697"/>
                  <a:gd name="T5" fmla="*/ 68 h 156"/>
                  <a:gd name="T6" fmla="*/ 697 w 697"/>
                  <a:gd name="T7" fmla="*/ 0 h 156"/>
                  <a:gd name="T8" fmla="*/ 697 w 697"/>
                  <a:gd name="T9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156">
                    <a:moveTo>
                      <a:pt x="697" y="87"/>
                    </a:moveTo>
                    <a:lnTo>
                      <a:pt x="0" y="156"/>
                    </a:lnTo>
                    <a:lnTo>
                      <a:pt x="0" y="68"/>
                    </a:lnTo>
                    <a:lnTo>
                      <a:pt x="697" y="0"/>
                    </a:lnTo>
                    <a:lnTo>
                      <a:pt x="697" y="87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7" name="Freeform 275"/>
              <p:cNvSpPr>
                <a:spLocks/>
              </p:cNvSpPr>
              <p:nvPr/>
            </p:nvSpPr>
            <p:spPr bwMode="auto">
              <a:xfrm>
                <a:off x="5895143" y="2428307"/>
                <a:ext cx="276558" cy="134906"/>
              </a:xfrm>
              <a:custGeom>
                <a:avLst/>
                <a:gdLst>
                  <a:gd name="T0" fmla="*/ 369 w 369"/>
                  <a:gd name="T1" fmla="*/ 90 h 180"/>
                  <a:gd name="T2" fmla="*/ 0 w 369"/>
                  <a:gd name="T3" fmla="*/ 180 h 180"/>
                  <a:gd name="T4" fmla="*/ 0 w 369"/>
                  <a:gd name="T5" fmla="*/ 90 h 180"/>
                  <a:gd name="T6" fmla="*/ 369 w 369"/>
                  <a:gd name="T7" fmla="*/ 0 h 180"/>
                  <a:gd name="T8" fmla="*/ 369 w 369"/>
                  <a:gd name="T9" fmla="*/ 9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180">
                    <a:moveTo>
                      <a:pt x="369" y="90"/>
                    </a:moveTo>
                    <a:lnTo>
                      <a:pt x="0" y="180"/>
                    </a:lnTo>
                    <a:lnTo>
                      <a:pt x="0" y="90"/>
                    </a:lnTo>
                    <a:lnTo>
                      <a:pt x="369" y="0"/>
                    </a:lnTo>
                    <a:lnTo>
                      <a:pt x="369" y="9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8" name="Freeform 276"/>
              <p:cNvSpPr>
                <a:spLocks/>
              </p:cNvSpPr>
              <p:nvPr/>
            </p:nvSpPr>
            <p:spPr bwMode="auto">
              <a:xfrm>
                <a:off x="5354768" y="2348862"/>
                <a:ext cx="733740" cy="59958"/>
              </a:xfrm>
              <a:custGeom>
                <a:avLst/>
                <a:gdLst>
                  <a:gd name="T0" fmla="*/ 382 w 413"/>
                  <a:gd name="T1" fmla="*/ 0 h 34"/>
                  <a:gd name="T2" fmla="*/ 413 w 413"/>
                  <a:gd name="T3" fmla="*/ 5 h 34"/>
                  <a:gd name="T4" fmla="*/ 121 w 413"/>
                  <a:gd name="T5" fmla="*/ 34 h 34"/>
                  <a:gd name="T6" fmla="*/ 0 w 413"/>
                  <a:gd name="T7" fmla="*/ 16 h 34"/>
                  <a:gd name="T8" fmla="*/ 382 w 413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34">
                    <a:moveTo>
                      <a:pt x="382" y="0"/>
                    </a:moveTo>
                    <a:cubicBezTo>
                      <a:pt x="389" y="2"/>
                      <a:pt x="400" y="4"/>
                      <a:pt x="413" y="5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70" y="29"/>
                      <a:pt x="28" y="23"/>
                      <a:pt x="0" y="16"/>
                    </a:cubicBez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9" name="Freeform 277"/>
              <p:cNvSpPr>
                <a:spLocks/>
              </p:cNvSpPr>
              <p:nvPr/>
            </p:nvSpPr>
            <p:spPr bwMode="auto">
              <a:xfrm>
                <a:off x="5566121" y="2423060"/>
                <a:ext cx="605579" cy="72699"/>
              </a:xfrm>
              <a:custGeom>
                <a:avLst/>
                <a:gdLst>
                  <a:gd name="T0" fmla="*/ 293 w 341"/>
                  <a:gd name="T1" fmla="*/ 0 h 41"/>
                  <a:gd name="T2" fmla="*/ 341 w 341"/>
                  <a:gd name="T3" fmla="*/ 4 h 41"/>
                  <a:gd name="T4" fmla="*/ 185 w 341"/>
                  <a:gd name="T5" fmla="*/ 41 h 41"/>
                  <a:gd name="T6" fmla="*/ 0 w 341"/>
                  <a:gd name="T7" fmla="*/ 29 h 41"/>
                  <a:gd name="T8" fmla="*/ 293 w 341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41">
                    <a:moveTo>
                      <a:pt x="293" y="0"/>
                    </a:moveTo>
                    <a:cubicBezTo>
                      <a:pt x="306" y="2"/>
                      <a:pt x="323" y="3"/>
                      <a:pt x="341" y="4"/>
                    </a:cubicBezTo>
                    <a:cubicBezTo>
                      <a:pt x="185" y="41"/>
                      <a:pt x="185" y="41"/>
                      <a:pt x="185" y="41"/>
                    </a:cubicBezTo>
                    <a:cubicBezTo>
                      <a:pt x="115" y="38"/>
                      <a:pt x="52" y="34"/>
                      <a:pt x="0" y="29"/>
                    </a:cubicBez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0" name="Freeform 278"/>
              <p:cNvSpPr>
                <a:spLocks/>
              </p:cNvSpPr>
              <p:nvPr/>
            </p:nvSpPr>
            <p:spPr bwMode="auto">
              <a:xfrm>
                <a:off x="5895143" y="2495760"/>
                <a:ext cx="376239" cy="74198"/>
              </a:xfrm>
              <a:custGeom>
                <a:avLst/>
                <a:gdLst>
                  <a:gd name="T0" fmla="*/ 156 w 212"/>
                  <a:gd name="T1" fmla="*/ 0 h 42"/>
                  <a:gd name="T2" fmla="*/ 212 w 212"/>
                  <a:gd name="T3" fmla="*/ 1 h 42"/>
                  <a:gd name="T4" fmla="*/ 212 w 212"/>
                  <a:gd name="T5" fmla="*/ 42 h 42"/>
                  <a:gd name="T6" fmla="*/ 0 w 212"/>
                  <a:gd name="T7" fmla="*/ 38 h 42"/>
                  <a:gd name="T8" fmla="*/ 156 w 21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42">
                    <a:moveTo>
                      <a:pt x="156" y="0"/>
                    </a:moveTo>
                    <a:cubicBezTo>
                      <a:pt x="173" y="1"/>
                      <a:pt x="192" y="1"/>
                      <a:pt x="212" y="1"/>
                    </a:cubicBezTo>
                    <a:cubicBezTo>
                      <a:pt x="212" y="42"/>
                      <a:pt x="212" y="42"/>
                      <a:pt x="212" y="42"/>
                    </a:cubicBezTo>
                    <a:cubicBezTo>
                      <a:pt x="137" y="42"/>
                      <a:pt x="65" y="41"/>
                      <a:pt x="0" y="38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1" name="Freeform 279"/>
              <p:cNvSpPr>
                <a:spLocks/>
              </p:cNvSpPr>
              <p:nvPr/>
            </p:nvSpPr>
            <p:spPr bwMode="auto">
              <a:xfrm>
                <a:off x="6512714" y="2740090"/>
                <a:ext cx="756225" cy="37474"/>
              </a:xfrm>
              <a:custGeom>
                <a:avLst/>
                <a:gdLst>
                  <a:gd name="T0" fmla="*/ 11 w 426"/>
                  <a:gd name="T1" fmla="*/ 0 h 21"/>
                  <a:gd name="T2" fmla="*/ 426 w 426"/>
                  <a:gd name="T3" fmla="*/ 0 h 21"/>
                  <a:gd name="T4" fmla="*/ 383 w 426"/>
                  <a:gd name="T5" fmla="*/ 21 h 21"/>
                  <a:gd name="T6" fmla="*/ 0 w 426"/>
                  <a:gd name="T7" fmla="*/ 6 h 21"/>
                  <a:gd name="T8" fmla="*/ 11 w 42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6" h="21">
                    <a:moveTo>
                      <a:pt x="11" y="0"/>
                    </a:moveTo>
                    <a:cubicBezTo>
                      <a:pt x="426" y="0"/>
                      <a:pt x="426" y="0"/>
                      <a:pt x="426" y="0"/>
                    </a:cubicBezTo>
                    <a:cubicBezTo>
                      <a:pt x="426" y="7"/>
                      <a:pt x="410" y="15"/>
                      <a:pt x="383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7" y="4"/>
                      <a:pt x="11" y="2"/>
                      <a:pt x="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2" name="Freeform 280"/>
              <p:cNvSpPr>
                <a:spLocks/>
              </p:cNvSpPr>
              <p:nvPr/>
            </p:nvSpPr>
            <p:spPr bwMode="auto">
              <a:xfrm>
                <a:off x="6455753" y="2683879"/>
                <a:ext cx="736738" cy="58459"/>
              </a:xfrm>
              <a:custGeom>
                <a:avLst/>
                <a:gdLst>
                  <a:gd name="T0" fmla="*/ 32 w 415"/>
                  <a:gd name="T1" fmla="*/ 0 h 33"/>
                  <a:gd name="T2" fmla="*/ 415 w 415"/>
                  <a:gd name="T3" fmla="*/ 15 h 33"/>
                  <a:gd name="T4" fmla="*/ 293 w 415"/>
                  <a:gd name="T5" fmla="*/ 33 h 33"/>
                  <a:gd name="T6" fmla="*/ 0 w 415"/>
                  <a:gd name="T7" fmla="*/ 4 h 33"/>
                  <a:gd name="T8" fmla="*/ 32 w 41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33">
                    <a:moveTo>
                      <a:pt x="32" y="0"/>
                    </a:moveTo>
                    <a:cubicBezTo>
                      <a:pt x="415" y="15"/>
                      <a:pt x="415" y="15"/>
                      <a:pt x="415" y="15"/>
                    </a:cubicBezTo>
                    <a:cubicBezTo>
                      <a:pt x="387" y="22"/>
                      <a:pt x="345" y="28"/>
                      <a:pt x="293" y="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4" y="3"/>
                      <a:pt x="25" y="2"/>
                      <a:pt x="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3" name="Freeform 281"/>
              <p:cNvSpPr>
                <a:spLocks/>
              </p:cNvSpPr>
              <p:nvPr/>
            </p:nvSpPr>
            <p:spPr bwMode="auto">
              <a:xfrm>
                <a:off x="6372561" y="2625420"/>
                <a:ext cx="603331" cy="70451"/>
              </a:xfrm>
              <a:custGeom>
                <a:avLst/>
                <a:gdLst>
                  <a:gd name="T0" fmla="*/ 47 w 340"/>
                  <a:gd name="T1" fmla="*/ 0 h 40"/>
                  <a:gd name="T2" fmla="*/ 340 w 340"/>
                  <a:gd name="T3" fmla="*/ 29 h 40"/>
                  <a:gd name="T4" fmla="*/ 160 w 340"/>
                  <a:gd name="T5" fmla="*/ 40 h 40"/>
                  <a:gd name="T6" fmla="*/ 0 w 340"/>
                  <a:gd name="T7" fmla="*/ 3 h 40"/>
                  <a:gd name="T8" fmla="*/ 47 w 34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40">
                    <a:moveTo>
                      <a:pt x="47" y="0"/>
                    </a:moveTo>
                    <a:cubicBezTo>
                      <a:pt x="340" y="29"/>
                      <a:pt x="340" y="29"/>
                      <a:pt x="340" y="29"/>
                    </a:cubicBezTo>
                    <a:cubicBezTo>
                      <a:pt x="289" y="34"/>
                      <a:pt x="228" y="38"/>
                      <a:pt x="160" y="4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8" y="2"/>
                      <a:pt x="34" y="1"/>
                      <a:pt x="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4" name="Freeform 282"/>
              <p:cNvSpPr>
                <a:spLocks/>
              </p:cNvSpPr>
              <p:nvPr/>
            </p:nvSpPr>
            <p:spPr bwMode="auto">
              <a:xfrm>
                <a:off x="6271381" y="2563213"/>
                <a:ext cx="385232" cy="74198"/>
              </a:xfrm>
              <a:custGeom>
                <a:avLst/>
                <a:gdLst>
                  <a:gd name="T0" fmla="*/ 57 w 217"/>
                  <a:gd name="T1" fmla="*/ 0 h 42"/>
                  <a:gd name="T2" fmla="*/ 217 w 217"/>
                  <a:gd name="T3" fmla="*/ 37 h 42"/>
                  <a:gd name="T4" fmla="*/ 0 w 217"/>
                  <a:gd name="T5" fmla="*/ 42 h 42"/>
                  <a:gd name="T6" fmla="*/ 0 w 217"/>
                  <a:gd name="T7" fmla="*/ 1 h 42"/>
                  <a:gd name="T8" fmla="*/ 57 w 217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42">
                    <a:moveTo>
                      <a:pt x="57" y="0"/>
                    </a:moveTo>
                    <a:cubicBezTo>
                      <a:pt x="217" y="37"/>
                      <a:pt x="217" y="37"/>
                      <a:pt x="217" y="37"/>
                    </a:cubicBezTo>
                    <a:cubicBezTo>
                      <a:pt x="150" y="40"/>
                      <a:pt x="77" y="42"/>
                      <a:pt x="0" y="4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0" y="1"/>
                      <a:pt x="39" y="1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5" name="Freeform 283"/>
              <p:cNvSpPr>
                <a:spLocks/>
              </p:cNvSpPr>
              <p:nvPr/>
            </p:nvSpPr>
            <p:spPr bwMode="auto">
              <a:xfrm>
                <a:off x="6008314" y="2864503"/>
                <a:ext cx="523886" cy="542623"/>
              </a:xfrm>
              <a:custGeom>
                <a:avLst/>
                <a:gdLst>
                  <a:gd name="T0" fmla="*/ 284 w 295"/>
                  <a:gd name="T1" fmla="*/ 4 h 306"/>
                  <a:gd name="T2" fmla="*/ 253 w 295"/>
                  <a:gd name="T3" fmla="*/ 0 h 306"/>
                  <a:gd name="T4" fmla="*/ 253 w 295"/>
                  <a:gd name="T5" fmla="*/ 38 h 306"/>
                  <a:gd name="T6" fmla="*/ 242 w 295"/>
                  <a:gd name="T7" fmla="*/ 37 h 306"/>
                  <a:gd name="T8" fmla="*/ 232 w 295"/>
                  <a:gd name="T9" fmla="*/ 36 h 306"/>
                  <a:gd name="T10" fmla="*/ 222 w 295"/>
                  <a:gd name="T11" fmla="*/ 35 h 306"/>
                  <a:gd name="T12" fmla="*/ 213 w 295"/>
                  <a:gd name="T13" fmla="*/ 35 h 306"/>
                  <a:gd name="T14" fmla="*/ 205 w 295"/>
                  <a:gd name="T15" fmla="*/ 35 h 306"/>
                  <a:gd name="T16" fmla="*/ 205 w 295"/>
                  <a:gd name="T17" fmla="*/ 72 h 306"/>
                  <a:gd name="T18" fmla="*/ 203 w 295"/>
                  <a:gd name="T19" fmla="*/ 72 h 306"/>
                  <a:gd name="T20" fmla="*/ 194 w 295"/>
                  <a:gd name="T21" fmla="*/ 72 h 306"/>
                  <a:gd name="T22" fmla="*/ 185 w 295"/>
                  <a:gd name="T23" fmla="*/ 72 h 306"/>
                  <a:gd name="T24" fmla="*/ 176 w 295"/>
                  <a:gd name="T25" fmla="*/ 71 h 306"/>
                  <a:gd name="T26" fmla="*/ 166 w 295"/>
                  <a:gd name="T27" fmla="*/ 71 h 306"/>
                  <a:gd name="T28" fmla="*/ 156 w 295"/>
                  <a:gd name="T29" fmla="*/ 71 h 306"/>
                  <a:gd name="T30" fmla="*/ 149 w 295"/>
                  <a:gd name="T31" fmla="*/ 71 h 306"/>
                  <a:gd name="T32" fmla="*/ 149 w 295"/>
                  <a:gd name="T33" fmla="*/ 109 h 306"/>
                  <a:gd name="T34" fmla="*/ 146 w 295"/>
                  <a:gd name="T35" fmla="*/ 109 h 306"/>
                  <a:gd name="T36" fmla="*/ 135 w 295"/>
                  <a:gd name="T37" fmla="*/ 109 h 306"/>
                  <a:gd name="T38" fmla="*/ 122 w 295"/>
                  <a:gd name="T39" fmla="*/ 109 h 306"/>
                  <a:gd name="T40" fmla="*/ 106 w 295"/>
                  <a:gd name="T41" fmla="*/ 110 h 306"/>
                  <a:gd name="T42" fmla="*/ 92 w 295"/>
                  <a:gd name="T43" fmla="*/ 110 h 306"/>
                  <a:gd name="T44" fmla="*/ 92 w 295"/>
                  <a:gd name="T45" fmla="*/ 148 h 306"/>
                  <a:gd name="T46" fmla="*/ 54 w 295"/>
                  <a:gd name="T47" fmla="*/ 150 h 306"/>
                  <a:gd name="T48" fmla="*/ 45 w 295"/>
                  <a:gd name="T49" fmla="*/ 151 h 306"/>
                  <a:gd name="T50" fmla="*/ 45 w 295"/>
                  <a:gd name="T51" fmla="*/ 188 h 306"/>
                  <a:gd name="T52" fmla="*/ 40 w 295"/>
                  <a:gd name="T53" fmla="*/ 188 h 306"/>
                  <a:gd name="T54" fmla="*/ 31 w 295"/>
                  <a:gd name="T55" fmla="*/ 190 h 306"/>
                  <a:gd name="T56" fmla="*/ 24 w 295"/>
                  <a:gd name="T57" fmla="*/ 191 h 306"/>
                  <a:gd name="T58" fmla="*/ 19 w 295"/>
                  <a:gd name="T59" fmla="*/ 192 h 306"/>
                  <a:gd name="T60" fmla="*/ 14 w 295"/>
                  <a:gd name="T61" fmla="*/ 192 h 306"/>
                  <a:gd name="T62" fmla="*/ 13 w 295"/>
                  <a:gd name="T63" fmla="*/ 193 h 306"/>
                  <a:gd name="T64" fmla="*/ 13 w 295"/>
                  <a:gd name="T65" fmla="*/ 231 h 306"/>
                  <a:gd name="T66" fmla="*/ 13 w 295"/>
                  <a:gd name="T67" fmla="*/ 231 h 306"/>
                  <a:gd name="T68" fmla="*/ 11 w 295"/>
                  <a:gd name="T69" fmla="*/ 231 h 306"/>
                  <a:gd name="T70" fmla="*/ 8 w 295"/>
                  <a:gd name="T71" fmla="*/ 232 h 306"/>
                  <a:gd name="T72" fmla="*/ 5 w 295"/>
                  <a:gd name="T73" fmla="*/ 233 h 306"/>
                  <a:gd name="T74" fmla="*/ 4 w 295"/>
                  <a:gd name="T75" fmla="*/ 234 h 306"/>
                  <a:gd name="T76" fmla="*/ 2 w 295"/>
                  <a:gd name="T77" fmla="*/ 235 h 306"/>
                  <a:gd name="T78" fmla="*/ 2 w 295"/>
                  <a:gd name="T79" fmla="*/ 236 h 306"/>
                  <a:gd name="T80" fmla="*/ 2 w 295"/>
                  <a:gd name="T81" fmla="*/ 274 h 306"/>
                  <a:gd name="T82" fmla="*/ 13 w 295"/>
                  <a:gd name="T83" fmla="*/ 306 h 306"/>
                  <a:gd name="T84" fmla="*/ 127 w 295"/>
                  <a:gd name="T85" fmla="*/ 176 h 306"/>
                  <a:gd name="T86" fmla="*/ 127 w 295"/>
                  <a:gd name="T87" fmla="*/ 176 h 306"/>
                  <a:gd name="T88" fmla="*/ 284 w 295"/>
                  <a:gd name="T89" fmla="*/ 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5" h="306">
                    <a:moveTo>
                      <a:pt x="284" y="4"/>
                    </a:moveTo>
                    <a:cubicBezTo>
                      <a:pt x="276" y="3"/>
                      <a:pt x="266" y="1"/>
                      <a:pt x="253" y="0"/>
                    </a:cubicBezTo>
                    <a:cubicBezTo>
                      <a:pt x="253" y="38"/>
                      <a:pt x="253" y="38"/>
                      <a:pt x="253" y="38"/>
                    </a:cubicBezTo>
                    <a:cubicBezTo>
                      <a:pt x="250" y="37"/>
                      <a:pt x="246" y="37"/>
                      <a:pt x="242" y="37"/>
                    </a:cubicBezTo>
                    <a:cubicBezTo>
                      <a:pt x="239" y="36"/>
                      <a:pt x="235" y="36"/>
                      <a:pt x="232" y="36"/>
                    </a:cubicBezTo>
                    <a:cubicBezTo>
                      <a:pt x="228" y="36"/>
                      <a:pt x="225" y="36"/>
                      <a:pt x="222" y="35"/>
                    </a:cubicBezTo>
                    <a:cubicBezTo>
                      <a:pt x="219" y="35"/>
                      <a:pt x="216" y="35"/>
                      <a:pt x="213" y="35"/>
                    </a:cubicBezTo>
                    <a:cubicBezTo>
                      <a:pt x="210" y="35"/>
                      <a:pt x="208" y="35"/>
                      <a:pt x="205" y="35"/>
                    </a:cubicBezTo>
                    <a:cubicBezTo>
                      <a:pt x="205" y="72"/>
                      <a:pt x="205" y="72"/>
                      <a:pt x="205" y="72"/>
                    </a:cubicBezTo>
                    <a:cubicBezTo>
                      <a:pt x="204" y="72"/>
                      <a:pt x="204" y="72"/>
                      <a:pt x="203" y="72"/>
                    </a:cubicBezTo>
                    <a:cubicBezTo>
                      <a:pt x="200" y="72"/>
                      <a:pt x="197" y="72"/>
                      <a:pt x="194" y="72"/>
                    </a:cubicBezTo>
                    <a:cubicBezTo>
                      <a:pt x="191" y="72"/>
                      <a:pt x="188" y="72"/>
                      <a:pt x="185" y="72"/>
                    </a:cubicBezTo>
                    <a:cubicBezTo>
                      <a:pt x="182" y="72"/>
                      <a:pt x="179" y="71"/>
                      <a:pt x="176" y="71"/>
                    </a:cubicBezTo>
                    <a:cubicBezTo>
                      <a:pt x="173" y="71"/>
                      <a:pt x="169" y="71"/>
                      <a:pt x="166" y="71"/>
                    </a:cubicBezTo>
                    <a:cubicBezTo>
                      <a:pt x="163" y="71"/>
                      <a:pt x="160" y="71"/>
                      <a:pt x="156" y="71"/>
                    </a:cubicBezTo>
                    <a:cubicBezTo>
                      <a:pt x="154" y="71"/>
                      <a:pt x="152" y="71"/>
                      <a:pt x="149" y="71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48" y="109"/>
                      <a:pt x="147" y="109"/>
                      <a:pt x="146" y="109"/>
                    </a:cubicBezTo>
                    <a:cubicBezTo>
                      <a:pt x="142" y="109"/>
                      <a:pt x="139" y="109"/>
                      <a:pt x="135" y="109"/>
                    </a:cubicBezTo>
                    <a:cubicBezTo>
                      <a:pt x="131" y="109"/>
                      <a:pt x="126" y="109"/>
                      <a:pt x="122" y="109"/>
                    </a:cubicBezTo>
                    <a:cubicBezTo>
                      <a:pt x="117" y="109"/>
                      <a:pt x="111" y="109"/>
                      <a:pt x="106" y="110"/>
                    </a:cubicBezTo>
                    <a:cubicBezTo>
                      <a:pt x="101" y="110"/>
                      <a:pt x="97" y="110"/>
                      <a:pt x="92" y="110"/>
                    </a:cubicBezTo>
                    <a:cubicBezTo>
                      <a:pt x="92" y="148"/>
                      <a:pt x="92" y="148"/>
                      <a:pt x="92" y="148"/>
                    </a:cubicBezTo>
                    <a:cubicBezTo>
                      <a:pt x="78" y="148"/>
                      <a:pt x="66" y="149"/>
                      <a:pt x="54" y="150"/>
                    </a:cubicBezTo>
                    <a:cubicBezTo>
                      <a:pt x="51" y="150"/>
                      <a:pt x="48" y="151"/>
                      <a:pt x="45" y="151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43" y="188"/>
                      <a:pt x="42" y="188"/>
                      <a:pt x="40" y="188"/>
                    </a:cubicBezTo>
                    <a:cubicBezTo>
                      <a:pt x="37" y="189"/>
                      <a:pt x="34" y="189"/>
                      <a:pt x="31" y="190"/>
                    </a:cubicBezTo>
                    <a:cubicBezTo>
                      <a:pt x="29" y="190"/>
                      <a:pt x="26" y="190"/>
                      <a:pt x="24" y="191"/>
                    </a:cubicBezTo>
                    <a:cubicBezTo>
                      <a:pt x="22" y="191"/>
                      <a:pt x="20" y="191"/>
                      <a:pt x="19" y="192"/>
                    </a:cubicBezTo>
                    <a:cubicBezTo>
                      <a:pt x="17" y="192"/>
                      <a:pt x="16" y="192"/>
                      <a:pt x="14" y="192"/>
                    </a:cubicBezTo>
                    <a:cubicBezTo>
                      <a:pt x="14" y="193"/>
                      <a:pt x="13" y="193"/>
                      <a:pt x="13" y="193"/>
                    </a:cubicBezTo>
                    <a:cubicBezTo>
                      <a:pt x="13" y="231"/>
                      <a:pt x="13" y="231"/>
                      <a:pt x="13" y="231"/>
                    </a:cubicBezTo>
                    <a:cubicBezTo>
                      <a:pt x="13" y="231"/>
                      <a:pt x="13" y="231"/>
                      <a:pt x="13" y="231"/>
                    </a:cubicBezTo>
                    <a:cubicBezTo>
                      <a:pt x="12" y="231"/>
                      <a:pt x="11" y="231"/>
                      <a:pt x="11" y="231"/>
                    </a:cubicBezTo>
                    <a:cubicBezTo>
                      <a:pt x="10" y="232"/>
                      <a:pt x="9" y="232"/>
                      <a:pt x="8" y="232"/>
                    </a:cubicBezTo>
                    <a:cubicBezTo>
                      <a:pt x="7" y="233"/>
                      <a:pt x="6" y="233"/>
                      <a:pt x="5" y="233"/>
                    </a:cubicBezTo>
                    <a:cubicBezTo>
                      <a:pt x="5" y="234"/>
                      <a:pt x="4" y="234"/>
                      <a:pt x="4" y="234"/>
                    </a:cubicBezTo>
                    <a:cubicBezTo>
                      <a:pt x="3" y="234"/>
                      <a:pt x="3" y="235"/>
                      <a:pt x="2" y="235"/>
                    </a:cubicBezTo>
                    <a:cubicBezTo>
                      <a:pt x="2" y="236"/>
                      <a:pt x="2" y="236"/>
                      <a:pt x="2" y="236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13" y="306"/>
                      <a:pt x="13" y="306"/>
                      <a:pt x="13" y="306"/>
                    </a:cubicBezTo>
                    <a:cubicBezTo>
                      <a:pt x="13" y="306"/>
                      <a:pt x="0" y="233"/>
                      <a:pt x="127" y="176"/>
                    </a:cubicBezTo>
                    <a:cubicBezTo>
                      <a:pt x="127" y="176"/>
                      <a:pt x="127" y="176"/>
                      <a:pt x="127" y="176"/>
                    </a:cubicBezTo>
                    <a:cubicBezTo>
                      <a:pt x="263" y="92"/>
                      <a:pt x="295" y="39"/>
                      <a:pt x="284" y="4"/>
                    </a:cubicBezTo>
                    <a:close/>
                  </a:path>
                </a:pathLst>
              </a:custGeom>
              <a:gradFill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2700000" scaled="1"/>
              </a:gradFill>
              <a:ln w="19050">
                <a:noFill/>
              </a:ln>
              <a:effectLst>
                <a:outerShdw blurRad="139700" dist="38100" dir="5400000" algn="t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6" name="Freeform 284"/>
              <p:cNvSpPr>
                <a:spLocks/>
              </p:cNvSpPr>
              <p:nvPr/>
            </p:nvSpPr>
            <p:spPr bwMode="auto">
              <a:xfrm>
                <a:off x="5276822" y="2272415"/>
                <a:ext cx="756225" cy="37474"/>
              </a:xfrm>
              <a:custGeom>
                <a:avLst/>
                <a:gdLst>
                  <a:gd name="T0" fmla="*/ 414 w 426"/>
                  <a:gd name="T1" fmla="*/ 0 h 21"/>
                  <a:gd name="T2" fmla="*/ 426 w 426"/>
                  <a:gd name="T3" fmla="*/ 6 h 21"/>
                  <a:gd name="T4" fmla="*/ 44 w 426"/>
                  <a:gd name="T5" fmla="*/ 21 h 21"/>
                  <a:gd name="T6" fmla="*/ 0 w 426"/>
                  <a:gd name="T7" fmla="*/ 0 h 21"/>
                  <a:gd name="T8" fmla="*/ 414 w 42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6" h="21">
                    <a:moveTo>
                      <a:pt x="414" y="0"/>
                    </a:moveTo>
                    <a:cubicBezTo>
                      <a:pt x="414" y="2"/>
                      <a:pt x="418" y="4"/>
                      <a:pt x="426" y="6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16" y="15"/>
                      <a:pt x="0" y="8"/>
                      <a:pt x="0" y="0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7" name="Freeform 285"/>
              <p:cNvSpPr>
                <a:spLocks/>
              </p:cNvSpPr>
              <p:nvPr/>
            </p:nvSpPr>
            <p:spPr bwMode="auto">
              <a:xfrm>
                <a:off x="5354768" y="2281409"/>
                <a:ext cx="678279" cy="95933"/>
              </a:xfrm>
              <a:custGeom>
                <a:avLst/>
                <a:gdLst>
                  <a:gd name="T0" fmla="*/ 905 w 905"/>
                  <a:gd name="T1" fmla="*/ 90 h 128"/>
                  <a:gd name="T2" fmla="*/ 0 w 905"/>
                  <a:gd name="T3" fmla="*/ 128 h 128"/>
                  <a:gd name="T4" fmla="*/ 0 w 905"/>
                  <a:gd name="T5" fmla="*/ 38 h 128"/>
                  <a:gd name="T6" fmla="*/ 905 w 905"/>
                  <a:gd name="T7" fmla="*/ 0 h 128"/>
                  <a:gd name="T8" fmla="*/ 905 w 905"/>
                  <a:gd name="T9" fmla="*/ 9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5" h="128">
                    <a:moveTo>
                      <a:pt x="905" y="90"/>
                    </a:moveTo>
                    <a:lnTo>
                      <a:pt x="0" y="128"/>
                    </a:lnTo>
                    <a:lnTo>
                      <a:pt x="0" y="38"/>
                    </a:lnTo>
                    <a:lnTo>
                      <a:pt x="905" y="0"/>
                    </a:lnTo>
                    <a:lnTo>
                      <a:pt x="905" y="9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8" name="Freeform 286"/>
              <p:cNvSpPr>
                <a:spLocks/>
              </p:cNvSpPr>
              <p:nvPr/>
            </p:nvSpPr>
            <p:spPr bwMode="auto">
              <a:xfrm>
                <a:off x="5276822" y="3350166"/>
                <a:ext cx="756225" cy="37474"/>
              </a:xfrm>
              <a:custGeom>
                <a:avLst/>
                <a:gdLst>
                  <a:gd name="T0" fmla="*/ 414 w 426"/>
                  <a:gd name="T1" fmla="*/ 0 h 21"/>
                  <a:gd name="T2" fmla="*/ 426 w 426"/>
                  <a:gd name="T3" fmla="*/ 6 h 21"/>
                  <a:gd name="T4" fmla="*/ 44 w 426"/>
                  <a:gd name="T5" fmla="*/ 21 h 21"/>
                  <a:gd name="T6" fmla="*/ 0 w 426"/>
                  <a:gd name="T7" fmla="*/ 0 h 21"/>
                  <a:gd name="T8" fmla="*/ 414 w 42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6" h="21">
                    <a:moveTo>
                      <a:pt x="414" y="0"/>
                    </a:moveTo>
                    <a:cubicBezTo>
                      <a:pt x="414" y="2"/>
                      <a:pt x="418" y="4"/>
                      <a:pt x="426" y="6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16" y="15"/>
                      <a:pt x="0" y="8"/>
                      <a:pt x="0" y="0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9" name="Freeform 287"/>
              <p:cNvSpPr>
                <a:spLocks/>
              </p:cNvSpPr>
              <p:nvPr/>
            </p:nvSpPr>
            <p:spPr bwMode="auto">
              <a:xfrm>
                <a:off x="5354768" y="3358998"/>
                <a:ext cx="678279" cy="93685"/>
              </a:xfrm>
              <a:custGeom>
                <a:avLst/>
                <a:gdLst>
                  <a:gd name="T0" fmla="*/ 905 w 905"/>
                  <a:gd name="T1" fmla="*/ 88 h 125"/>
                  <a:gd name="T2" fmla="*/ 0 w 905"/>
                  <a:gd name="T3" fmla="*/ 125 h 125"/>
                  <a:gd name="T4" fmla="*/ 0 w 905"/>
                  <a:gd name="T5" fmla="*/ 36 h 125"/>
                  <a:gd name="T6" fmla="*/ 905 w 905"/>
                  <a:gd name="T7" fmla="*/ 0 h 125"/>
                  <a:gd name="T8" fmla="*/ 905 w 905"/>
                  <a:gd name="T9" fmla="*/ 8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5" h="125">
                    <a:moveTo>
                      <a:pt x="905" y="88"/>
                    </a:moveTo>
                    <a:lnTo>
                      <a:pt x="0" y="125"/>
                    </a:lnTo>
                    <a:lnTo>
                      <a:pt x="0" y="36"/>
                    </a:lnTo>
                    <a:lnTo>
                      <a:pt x="905" y="0"/>
                    </a:lnTo>
                    <a:lnTo>
                      <a:pt x="905" y="88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0" name="Freeform 288"/>
              <p:cNvSpPr>
                <a:spLocks/>
              </p:cNvSpPr>
              <p:nvPr/>
            </p:nvSpPr>
            <p:spPr bwMode="auto">
              <a:xfrm>
                <a:off x="5276822" y="3339445"/>
                <a:ext cx="2022845" cy="706759"/>
              </a:xfrm>
              <a:custGeom>
                <a:avLst/>
                <a:gdLst>
                  <a:gd name="T0" fmla="*/ 1122 w 1139"/>
                  <a:gd name="T1" fmla="*/ 399 h 399"/>
                  <a:gd name="T2" fmla="*/ 1122 w 1139"/>
                  <a:gd name="T3" fmla="*/ 265 h 399"/>
                  <a:gd name="T4" fmla="*/ 1122 w 1139"/>
                  <a:gd name="T5" fmla="*/ 265 h 399"/>
                  <a:gd name="T6" fmla="*/ 1119 w 1139"/>
                  <a:gd name="T7" fmla="*/ 269 h 399"/>
                  <a:gd name="T8" fmla="*/ 1115 w 1139"/>
                  <a:gd name="T9" fmla="*/ 273 h 399"/>
                  <a:gd name="T10" fmla="*/ 1108 w 1139"/>
                  <a:gd name="T11" fmla="*/ 276 h 399"/>
                  <a:gd name="T12" fmla="*/ 1099 w 1139"/>
                  <a:gd name="T13" fmla="*/ 280 h 399"/>
                  <a:gd name="T14" fmla="*/ 1088 w 1139"/>
                  <a:gd name="T15" fmla="*/ 283 h 399"/>
                  <a:gd name="T16" fmla="*/ 1079 w 1139"/>
                  <a:gd name="T17" fmla="*/ 285 h 399"/>
                  <a:gd name="T18" fmla="*/ 1079 w 1139"/>
                  <a:gd name="T19" fmla="*/ 248 h 399"/>
                  <a:gd name="T20" fmla="*/ 1075 w 1139"/>
                  <a:gd name="T21" fmla="*/ 249 h 399"/>
                  <a:gd name="T22" fmla="*/ 1058 w 1139"/>
                  <a:gd name="T23" fmla="*/ 252 h 399"/>
                  <a:gd name="T24" fmla="*/ 1037 w 1139"/>
                  <a:gd name="T25" fmla="*/ 256 h 399"/>
                  <a:gd name="T26" fmla="*/ 1011 w 1139"/>
                  <a:gd name="T27" fmla="*/ 259 h 399"/>
                  <a:gd name="T28" fmla="*/ 976 w 1139"/>
                  <a:gd name="T29" fmla="*/ 264 h 399"/>
                  <a:gd name="T30" fmla="*/ 957 w 1139"/>
                  <a:gd name="T31" fmla="*/ 266 h 399"/>
                  <a:gd name="T32" fmla="*/ 957 w 1139"/>
                  <a:gd name="T33" fmla="*/ 228 h 399"/>
                  <a:gd name="T34" fmla="*/ 921 w 1139"/>
                  <a:gd name="T35" fmla="*/ 231 h 399"/>
                  <a:gd name="T36" fmla="*/ 778 w 1139"/>
                  <a:gd name="T37" fmla="*/ 240 h 399"/>
                  <a:gd name="T38" fmla="*/ 777 w 1139"/>
                  <a:gd name="T39" fmla="*/ 240 h 399"/>
                  <a:gd name="T40" fmla="*/ 777 w 1139"/>
                  <a:gd name="T41" fmla="*/ 202 h 399"/>
                  <a:gd name="T42" fmla="*/ 725 w 1139"/>
                  <a:gd name="T43" fmla="*/ 204 h 399"/>
                  <a:gd name="T44" fmla="*/ 662 w 1139"/>
                  <a:gd name="T45" fmla="*/ 205 h 399"/>
                  <a:gd name="T46" fmla="*/ 615 w 1139"/>
                  <a:gd name="T47" fmla="*/ 206 h 399"/>
                  <a:gd name="T48" fmla="*/ 573 w 1139"/>
                  <a:gd name="T49" fmla="*/ 206 h 399"/>
                  <a:gd name="T50" fmla="*/ 560 w 1139"/>
                  <a:gd name="T51" fmla="*/ 206 h 399"/>
                  <a:gd name="T52" fmla="*/ 560 w 1139"/>
                  <a:gd name="T53" fmla="*/ 168 h 399"/>
                  <a:gd name="T54" fmla="*/ 533 w 1139"/>
                  <a:gd name="T55" fmla="*/ 168 h 399"/>
                  <a:gd name="T56" fmla="*/ 495 w 1139"/>
                  <a:gd name="T57" fmla="*/ 168 h 399"/>
                  <a:gd name="T58" fmla="*/ 459 w 1139"/>
                  <a:gd name="T59" fmla="*/ 168 h 399"/>
                  <a:gd name="T60" fmla="*/ 424 w 1139"/>
                  <a:gd name="T61" fmla="*/ 167 h 399"/>
                  <a:gd name="T62" fmla="*/ 390 w 1139"/>
                  <a:gd name="T63" fmla="*/ 166 h 399"/>
                  <a:gd name="T64" fmla="*/ 355 w 1139"/>
                  <a:gd name="T65" fmla="*/ 165 h 399"/>
                  <a:gd name="T66" fmla="*/ 348 w 1139"/>
                  <a:gd name="T67" fmla="*/ 164 h 399"/>
                  <a:gd name="T68" fmla="*/ 348 w 1139"/>
                  <a:gd name="T69" fmla="*/ 127 h 399"/>
                  <a:gd name="T70" fmla="*/ 320 w 1139"/>
                  <a:gd name="T71" fmla="*/ 125 h 399"/>
                  <a:gd name="T72" fmla="*/ 284 w 1139"/>
                  <a:gd name="T73" fmla="*/ 124 h 399"/>
                  <a:gd name="T74" fmla="*/ 247 w 1139"/>
                  <a:gd name="T75" fmla="*/ 121 h 399"/>
                  <a:gd name="T76" fmla="*/ 207 w 1139"/>
                  <a:gd name="T77" fmla="*/ 118 h 399"/>
                  <a:gd name="T78" fmla="*/ 163 w 1139"/>
                  <a:gd name="T79" fmla="*/ 115 h 399"/>
                  <a:gd name="T80" fmla="*/ 163 w 1139"/>
                  <a:gd name="T81" fmla="*/ 77 h 399"/>
                  <a:gd name="T82" fmla="*/ 44 w 1139"/>
                  <a:gd name="T83" fmla="*/ 59 h 399"/>
                  <a:gd name="T84" fmla="*/ 44 w 1139"/>
                  <a:gd name="T85" fmla="*/ 22 h 399"/>
                  <a:gd name="T86" fmla="*/ 0 w 1139"/>
                  <a:gd name="T87" fmla="*/ 0 h 399"/>
                  <a:gd name="T88" fmla="*/ 0 w 1139"/>
                  <a:gd name="T89" fmla="*/ 99 h 399"/>
                  <a:gd name="T90" fmla="*/ 726 w 1139"/>
                  <a:gd name="T91" fmla="*/ 333 h 399"/>
                  <a:gd name="T92" fmla="*/ 1122 w 1139"/>
                  <a:gd name="T93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39" h="399">
                    <a:moveTo>
                      <a:pt x="1122" y="399"/>
                    </a:moveTo>
                    <a:cubicBezTo>
                      <a:pt x="1122" y="265"/>
                      <a:pt x="1122" y="265"/>
                      <a:pt x="1122" y="265"/>
                    </a:cubicBezTo>
                    <a:cubicBezTo>
                      <a:pt x="1122" y="265"/>
                      <a:pt x="1122" y="265"/>
                      <a:pt x="1122" y="265"/>
                    </a:cubicBezTo>
                    <a:cubicBezTo>
                      <a:pt x="1122" y="266"/>
                      <a:pt x="1120" y="268"/>
                      <a:pt x="1119" y="269"/>
                    </a:cubicBezTo>
                    <a:cubicBezTo>
                      <a:pt x="1118" y="270"/>
                      <a:pt x="1117" y="272"/>
                      <a:pt x="1115" y="273"/>
                    </a:cubicBezTo>
                    <a:cubicBezTo>
                      <a:pt x="1113" y="274"/>
                      <a:pt x="1111" y="275"/>
                      <a:pt x="1108" y="276"/>
                    </a:cubicBezTo>
                    <a:cubicBezTo>
                      <a:pt x="1106" y="277"/>
                      <a:pt x="1103" y="279"/>
                      <a:pt x="1099" y="280"/>
                    </a:cubicBezTo>
                    <a:cubicBezTo>
                      <a:pt x="1096" y="281"/>
                      <a:pt x="1092" y="282"/>
                      <a:pt x="1088" y="283"/>
                    </a:cubicBezTo>
                    <a:cubicBezTo>
                      <a:pt x="1085" y="284"/>
                      <a:pt x="1083" y="285"/>
                      <a:pt x="1079" y="285"/>
                    </a:cubicBezTo>
                    <a:cubicBezTo>
                      <a:pt x="1079" y="248"/>
                      <a:pt x="1079" y="248"/>
                      <a:pt x="1079" y="248"/>
                    </a:cubicBezTo>
                    <a:cubicBezTo>
                      <a:pt x="1078" y="248"/>
                      <a:pt x="1076" y="248"/>
                      <a:pt x="1075" y="249"/>
                    </a:cubicBezTo>
                    <a:cubicBezTo>
                      <a:pt x="1069" y="250"/>
                      <a:pt x="1064" y="251"/>
                      <a:pt x="1058" y="252"/>
                    </a:cubicBezTo>
                    <a:cubicBezTo>
                      <a:pt x="1051" y="253"/>
                      <a:pt x="1044" y="255"/>
                      <a:pt x="1037" y="256"/>
                    </a:cubicBezTo>
                    <a:cubicBezTo>
                      <a:pt x="1029" y="257"/>
                      <a:pt x="1020" y="258"/>
                      <a:pt x="1011" y="259"/>
                    </a:cubicBezTo>
                    <a:cubicBezTo>
                      <a:pt x="1000" y="261"/>
                      <a:pt x="988" y="262"/>
                      <a:pt x="976" y="264"/>
                    </a:cubicBezTo>
                    <a:cubicBezTo>
                      <a:pt x="970" y="264"/>
                      <a:pt x="963" y="265"/>
                      <a:pt x="957" y="266"/>
                    </a:cubicBezTo>
                    <a:cubicBezTo>
                      <a:pt x="957" y="228"/>
                      <a:pt x="957" y="228"/>
                      <a:pt x="957" y="228"/>
                    </a:cubicBezTo>
                    <a:cubicBezTo>
                      <a:pt x="945" y="229"/>
                      <a:pt x="934" y="230"/>
                      <a:pt x="921" y="231"/>
                    </a:cubicBezTo>
                    <a:cubicBezTo>
                      <a:pt x="879" y="235"/>
                      <a:pt x="830" y="238"/>
                      <a:pt x="778" y="240"/>
                    </a:cubicBezTo>
                    <a:cubicBezTo>
                      <a:pt x="777" y="240"/>
                      <a:pt x="777" y="240"/>
                      <a:pt x="777" y="240"/>
                    </a:cubicBezTo>
                    <a:cubicBezTo>
                      <a:pt x="777" y="202"/>
                      <a:pt x="777" y="202"/>
                      <a:pt x="777" y="202"/>
                    </a:cubicBezTo>
                    <a:cubicBezTo>
                      <a:pt x="760" y="203"/>
                      <a:pt x="743" y="203"/>
                      <a:pt x="725" y="204"/>
                    </a:cubicBezTo>
                    <a:cubicBezTo>
                      <a:pt x="705" y="204"/>
                      <a:pt x="684" y="205"/>
                      <a:pt x="662" y="205"/>
                    </a:cubicBezTo>
                    <a:cubicBezTo>
                      <a:pt x="647" y="206"/>
                      <a:pt x="631" y="206"/>
                      <a:pt x="615" y="206"/>
                    </a:cubicBezTo>
                    <a:cubicBezTo>
                      <a:pt x="601" y="206"/>
                      <a:pt x="587" y="206"/>
                      <a:pt x="573" y="206"/>
                    </a:cubicBezTo>
                    <a:cubicBezTo>
                      <a:pt x="568" y="206"/>
                      <a:pt x="564" y="206"/>
                      <a:pt x="560" y="206"/>
                    </a:cubicBezTo>
                    <a:cubicBezTo>
                      <a:pt x="560" y="168"/>
                      <a:pt x="560" y="168"/>
                      <a:pt x="560" y="168"/>
                    </a:cubicBezTo>
                    <a:cubicBezTo>
                      <a:pt x="551" y="168"/>
                      <a:pt x="542" y="168"/>
                      <a:pt x="533" y="168"/>
                    </a:cubicBezTo>
                    <a:cubicBezTo>
                      <a:pt x="520" y="168"/>
                      <a:pt x="508" y="168"/>
                      <a:pt x="495" y="168"/>
                    </a:cubicBezTo>
                    <a:cubicBezTo>
                      <a:pt x="483" y="168"/>
                      <a:pt x="471" y="168"/>
                      <a:pt x="459" y="168"/>
                    </a:cubicBezTo>
                    <a:cubicBezTo>
                      <a:pt x="448" y="167"/>
                      <a:pt x="436" y="167"/>
                      <a:pt x="424" y="167"/>
                    </a:cubicBezTo>
                    <a:cubicBezTo>
                      <a:pt x="413" y="167"/>
                      <a:pt x="401" y="166"/>
                      <a:pt x="390" y="166"/>
                    </a:cubicBezTo>
                    <a:cubicBezTo>
                      <a:pt x="378" y="165"/>
                      <a:pt x="366" y="165"/>
                      <a:pt x="355" y="165"/>
                    </a:cubicBezTo>
                    <a:cubicBezTo>
                      <a:pt x="353" y="165"/>
                      <a:pt x="350" y="164"/>
                      <a:pt x="348" y="164"/>
                    </a:cubicBezTo>
                    <a:cubicBezTo>
                      <a:pt x="348" y="127"/>
                      <a:pt x="348" y="127"/>
                      <a:pt x="348" y="127"/>
                    </a:cubicBezTo>
                    <a:cubicBezTo>
                      <a:pt x="338" y="126"/>
                      <a:pt x="329" y="126"/>
                      <a:pt x="320" y="125"/>
                    </a:cubicBezTo>
                    <a:cubicBezTo>
                      <a:pt x="308" y="125"/>
                      <a:pt x="296" y="124"/>
                      <a:pt x="284" y="124"/>
                    </a:cubicBezTo>
                    <a:cubicBezTo>
                      <a:pt x="272" y="123"/>
                      <a:pt x="259" y="122"/>
                      <a:pt x="247" y="121"/>
                    </a:cubicBezTo>
                    <a:cubicBezTo>
                      <a:pt x="234" y="120"/>
                      <a:pt x="220" y="119"/>
                      <a:pt x="207" y="118"/>
                    </a:cubicBezTo>
                    <a:cubicBezTo>
                      <a:pt x="192" y="117"/>
                      <a:pt x="177" y="116"/>
                      <a:pt x="163" y="115"/>
                    </a:cubicBezTo>
                    <a:cubicBezTo>
                      <a:pt x="163" y="77"/>
                      <a:pt x="163" y="77"/>
                      <a:pt x="163" y="77"/>
                    </a:cubicBezTo>
                    <a:cubicBezTo>
                      <a:pt x="113" y="72"/>
                      <a:pt x="72" y="66"/>
                      <a:pt x="44" y="59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16" y="15"/>
                      <a:pt x="0" y="8"/>
                      <a:pt x="0" y="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229"/>
                      <a:pt x="328" y="293"/>
                      <a:pt x="726" y="333"/>
                    </a:cubicBezTo>
                    <a:cubicBezTo>
                      <a:pt x="1139" y="375"/>
                      <a:pt x="1117" y="385"/>
                      <a:pt x="1122" y="399"/>
                    </a:cubicBezTo>
                    <a:close/>
                  </a:path>
                </a:pathLst>
              </a:custGeom>
              <a:solidFill>
                <a:srgbClr val="123E61"/>
              </a:solidFill>
              <a:ln w="19050">
                <a:noFill/>
              </a:ln>
              <a:effectLst>
                <a:outerShdw blurRad="139700" dist="38100" dir="5400000" algn="t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1" name="Freeform 289"/>
              <p:cNvSpPr>
                <a:spLocks/>
              </p:cNvSpPr>
              <p:nvPr/>
            </p:nvSpPr>
            <p:spPr bwMode="auto">
              <a:xfrm>
                <a:off x="6224685" y="2740090"/>
                <a:ext cx="1033532" cy="436197"/>
              </a:xfrm>
              <a:custGeom>
                <a:avLst/>
                <a:gdLst>
                  <a:gd name="T0" fmla="*/ 308 w 582"/>
                  <a:gd name="T1" fmla="*/ 42 h 246"/>
                  <a:gd name="T2" fmla="*/ 310 w 582"/>
                  <a:gd name="T3" fmla="*/ 36 h 246"/>
                  <a:gd name="T4" fmla="*/ 163 w 582"/>
                  <a:gd name="T5" fmla="*/ 0 h 246"/>
                  <a:gd name="T6" fmla="*/ 15 w 582"/>
                  <a:gd name="T7" fmla="*/ 14 h 246"/>
                  <a:gd name="T8" fmla="*/ 157 w 582"/>
                  <a:gd name="T9" fmla="*/ 74 h 246"/>
                  <a:gd name="T10" fmla="*/ 158 w 582"/>
                  <a:gd name="T11" fmla="*/ 78 h 246"/>
                  <a:gd name="T12" fmla="*/ 158 w 582"/>
                  <a:gd name="T13" fmla="*/ 79 h 246"/>
                  <a:gd name="T14" fmla="*/ 158 w 582"/>
                  <a:gd name="T15" fmla="*/ 82 h 246"/>
                  <a:gd name="T16" fmla="*/ 159 w 582"/>
                  <a:gd name="T17" fmla="*/ 84 h 246"/>
                  <a:gd name="T18" fmla="*/ 159 w 582"/>
                  <a:gd name="T19" fmla="*/ 87 h 246"/>
                  <a:gd name="T20" fmla="*/ 159 w 582"/>
                  <a:gd name="T21" fmla="*/ 88 h 246"/>
                  <a:gd name="T22" fmla="*/ 159 w 582"/>
                  <a:gd name="T23" fmla="*/ 92 h 246"/>
                  <a:gd name="T24" fmla="*/ 158 w 582"/>
                  <a:gd name="T25" fmla="*/ 93 h 246"/>
                  <a:gd name="T26" fmla="*/ 158 w 582"/>
                  <a:gd name="T27" fmla="*/ 97 h 246"/>
                  <a:gd name="T28" fmla="*/ 158 w 582"/>
                  <a:gd name="T29" fmla="*/ 98 h 246"/>
                  <a:gd name="T30" fmla="*/ 157 w 582"/>
                  <a:gd name="T31" fmla="*/ 101 h 246"/>
                  <a:gd name="T32" fmla="*/ 156 w 582"/>
                  <a:gd name="T33" fmla="*/ 103 h 246"/>
                  <a:gd name="T34" fmla="*/ 155 w 582"/>
                  <a:gd name="T35" fmla="*/ 107 h 246"/>
                  <a:gd name="T36" fmla="*/ 155 w 582"/>
                  <a:gd name="T37" fmla="*/ 108 h 246"/>
                  <a:gd name="T38" fmla="*/ 152 w 582"/>
                  <a:gd name="T39" fmla="*/ 113 h 246"/>
                  <a:gd name="T40" fmla="*/ 152 w 582"/>
                  <a:gd name="T41" fmla="*/ 115 h 246"/>
                  <a:gd name="T42" fmla="*/ 150 w 582"/>
                  <a:gd name="T43" fmla="*/ 118 h 246"/>
                  <a:gd name="T44" fmla="*/ 149 w 582"/>
                  <a:gd name="T45" fmla="*/ 120 h 246"/>
                  <a:gd name="T46" fmla="*/ 146 w 582"/>
                  <a:gd name="T47" fmla="*/ 124 h 246"/>
                  <a:gd name="T48" fmla="*/ 145 w 582"/>
                  <a:gd name="T49" fmla="*/ 126 h 246"/>
                  <a:gd name="T50" fmla="*/ 141 w 582"/>
                  <a:gd name="T51" fmla="*/ 132 h 246"/>
                  <a:gd name="T52" fmla="*/ 141 w 582"/>
                  <a:gd name="T53" fmla="*/ 133 h 246"/>
                  <a:gd name="T54" fmla="*/ 137 w 582"/>
                  <a:gd name="T55" fmla="*/ 138 h 246"/>
                  <a:gd name="T56" fmla="*/ 135 w 582"/>
                  <a:gd name="T57" fmla="*/ 140 h 246"/>
                  <a:gd name="T58" fmla="*/ 132 w 582"/>
                  <a:gd name="T59" fmla="*/ 144 h 246"/>
                  <a:gd name="T60" fmla="*/ 130 w 582"/>
                  <a:gd name="T61" fmla="*/ 146 h 246"/>
                  <a:gd name="T62" fmla="*/ 125 w 582"/>
                  <a:gd name="T63" fmla="*/ 151 h 246"/>
                  <a:gd name="T64" fmla="*/ 124 w 582"/>
                  <a:gd name="T65" fmla="*/ 152 h 246"/>
                  <a:gd name="T66" fmla="*/ 118 w 582"/>
                  <a:gd name="T67" fmla="*/ 159 h 246"/>
                  <a:gd name="T68" fmla="*/ 116 w 582"/>
                  <a:gd name="T69" fmla="*/ 161 h 246"/>
                  <a:gd name="T70" fmla="*/ 110 w 582"/>
                  <a:gd name="T71" fmla="*/ 166 h 246"/>
                  <a:gd name="T72" fmla="*/ 108 w 582"/>
                  <a:gd name="T73" fmla="*/ 168 h 246"/>
                  <a:gd name="T74" fmla="*/ 102 w 582"/>
                  <a:gd name="T75" fmla="*/ 173 h 246"/>
                  <a:gd name="T76" fmla="*/ 100 w 582"/>
                  <a:gd name="T77" fmla="*/ 175 h 246"/>
                  <a:gd name="T78" fmla="*/ 91 w 582"/>
                  <a:gd name="T79" fmla="*/ 182 h 246"/>
                  <a:gd name="T80" fmla="*/ 90 w 582"/>
                  <a:gd name="T81" fmla="*/ 183 h 246"/>
                  <a:gd name="T82" fmla="*/ 82 w 582"/>
                  <a:gd name="T83" fmla="*/ 190 h 246"/>
                  <a:gd name="T84" fmla="*/ 79 w 582"/>
                  <a:gd name="T85" fmla="*/ 192 h 246"/>
                  <a:gd name="T86" fmla="*/ 71 w 582"/>
                  <a:gd name="T87" fmla="*/ 198 h 246"/>
                  <a:gd name="T88" fmla="*/ 68 w 582"/>
                  <a:gd name="T89" fmla="*/ 200 h 246"/>
                  <a:gd name="T90" fmla="*/ 59 w 582"/>
                  <a:gd name="T91" fmla="*/ 207 h 246"/>
                  <a:gd name="T92" fmla="*/ 57 w 582"/>
                  <a:gd name="T93" fmla="*/ 209 h 246"/>
                  <a:gd name="T94" fmla="*/ 45 w 582"/>
                  <a:gd name="T95" fmla="*/ 217 h 246"/>
                  <a:gd name="T96" fmla="*/ 42 w 582"/>
                  <a:gd name="T97" fmla="*/ 219 h 246"/>
                  <a:gd name="T98" fmla="*/ 32 w 582"/>
                  <a:gd name="T99" fmla="*/ 225 h 246"/>
                  <a:gd name="T100" fmla="*/ 28 w 582"/>
                  <a:gd name="T101" fmla="*/ 228 h 246"/>
                  <a:gd name="T102" fmla="*/ 18 w 582"/>
                  <a:gd name="T103" fmla="*/ 234 h 246"/>
                  <a:gd name="T104" fmla="*/ 14 w 582"/>
                  <a:gd name="T105" fmla="*/ 237 h 246"/>
                  <a:gd name="T106" fmla="*/ 0 w 582"/>
                  <a:gd name="T107" fmla="*/ 246 h 246"/>
                  <a:gd name="T108" fmla="*/ 582 w 582"/>
                  <a:gd name="T109" fmla="*/ 138 h 246"/>
                  <a:gd name="T110" fmla="*/ 582 w 582"/>
                  <a:gd name="T111" fmla="*/ 42 h 246"/>
                  <a:gd name="T112" fmla="*/ 308 w 582"/>
                  <a:gd name="T113" fmla="*/ 4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2" h="246">
                    <a:moveTo>
                      <a:pt x="308" y="42"/>
                    </a:moveTo>
                    <a:cubicBezTo>
                      <a:pt x="310" y="36"/>
                      <a:pt x="310" y="36"/>
                      <a:pt x="310" y="36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39" y="21"/>
                      <a:pt x="157" y="74"/>
                    </a:cubicBezTo>
                    <a:cubicBezTo>
                      <a:pt x="157" y="76"/>
                      <a:pt x="157" y="77"/>
                      <a:pt x="158" y="78"/>
                    </a:cubicBezTo>
                    <a:cubicBezTo>
                      <a:pt x="158" y="79"/>
                      <a:pt x="158" y="79"/>
                      <a:pt x="158" y="79"/>
                    </a:cubicBezTo>
                    <a:cubicBezTo>
                      <a:pt x="158" y="80"/>
                      <a:pt x="158" y="81"/>
                      <a:pt x="158" y="82"/>
                    </a:cubicBezTo>
                    <a:cubicBezTo>
                      <a:pt x="158" y="83"/>
                      <a:pt x="159" y="83"/>
                      <a:pt x="159" y="84"/>
                    </a:cubicBezTo>
                    <a:cubicBezTo>
                      <a:pt x="159" y="85"/>
                      <a:pt x="159" y="86"/>
                      <a:pt x="159" y="87"/>
                    </a:cubicBezTo>
                    <a:cubicBezTo>
                      <a:pt x="159" y="87"/>
                      <a:pt x="159" y="87"/>
                      <a:pt x="159" y="88"/>
                    </a:cubicBezTo>
                    <a:cubicBezTo>
                      <a:pt x="159" y="89"/>
                      <a:pt x="159" y="91"/>
                      <a:pt x="159" y="92"/>
                    </a:cubicBezTo>
                    <a:cubicBezTo>
                      <a:pt x="159" y="92"/>
                      <a:pt x="158" y="93"/>
                      <a:pt x="158" y="93"/>
                    </a:cubicBezTo>
                    <a:cubicBezTo>
                      <a:pt x="158" y="94"/>
                      <a:pt x="158" y="96"/>
                      <a:pt x="158" y="97"/>
                    </a:cubicBezTo>
                    <a:cubicBezTo>
                      <a:pt x="158" y="97"/>
                      <a:pt x="158" y="98"/>
                      <a:pt x="158" y="98"/>
                    </a:cubicBezTo>
                    <a:cubicBezTo>
                      <a:pt x="157" y="99"/>
                      <a:pt x="157" y="100"/>
                      <a:pt x="157" y="101"/>
                    </a:cubicBezTo>
                    <a:cubicBezTo>
                      <a:pt x="157" y="102"/>
                      <a:pt x="156" y="103"/>
                      <a:pt x="156" y="103"/>
                    </a:cubicBezTo>
                    <a:cubicBezTo>
                      <a:pt x="156" y="104"/>
                      <a:pt x="155" y="106"/>
                      <a:pt x="155" y="107"/>
                    </a:cubicBezTo>
                    <a:cubicBezTo>
                      <a:pt x="155" y="108"/>
                      <a:pt x="155" y="108"/>
                      <a:pt x="155" y="108"/>
                    </a:cubicBezTo>
                    <a:cubicBezTo>
                      <a:pt x="154" y="110"/>
                      <a:pt x="153" y="111"/>
                      <a:pt x="152" y="113"/>
                    </a:cubicBezTo>
                    <a:cubicBezTo>
                      <a:pt x="152" y="114"/>
                      <a:pt x="152" y="114"/>
                      <a:pt x="152" y="115"/>
                    </a:cubicBezTo>
                    <a:cubicBezTo>
                      <a:pt x="151" y="116"/>
                      <a:pt x="150" y="117"/>
                      <a:pt x="150" y="118"/>
                    </a:cubicBezTo>
                    <a:cubicBezTo>
                      <a:pt x="149" y="119"/>
                      <a:pt x="149" y="120"/>
                      <a:pt x="149" y="120"/>
                    </a:cubicBezTo>
                    <a:cubicBezTo>
                      <a:pt x="148" y="122"/>
                      <a:pt x="147" y="123"/>
                      <a:pt x="146" y="124"/>
                    </a:cubicBezTo>
                    <a:cubicBezTo>
                      <a:pt x="146" y="125"/>
                      <a:pt x="146" y="125"/>
                      <a:pt x="145" y="126"/>
                    </a:cubicBezTo>
                    <a:cubicBezTo>
                      <a:pt x="144" y="128"/>
                      <a:pt x="143" y="130"/>
                      <a:pt x="141" y="132"/>
                    </a:cubicBezTo>
                    <a:cubicBezTo>
                      <a:pt x="141" y="133"/>
                      <a:pt x="141" y="133"/>
                      <a:pt x="141" y="133"/>
                    </a:cubicBezTo>
                    <a:cubicBezTo>
                      <a:pt x="139" y="134"/>
                      <a:pt x="138" y="136"/>
                      <a:pt x="137" y="138"/>
                    </a:cubicBezTo>
                    <a:cubicBezTo>
                      <a:pt x="136" y="138"/>
                      <a:pt x="136" y="139"/>
                      <a:pt x="135" y="140"/>
                    </a:cubicBezTo>
                    <a:cubicBezTo>
                      <a:pt x="134" y="141"/>
                      <a:pt x="133" y="142"/>
                      <a:pt x="132" y="144"/>
                    </a:cubicBezTo>
                    <a:cubicBezTo>
                      <a:pt x="131" y="145"/>
                      <a:pt x="131" y="145"/>
                      <a:pt x="130" y="146"/>
                    </a:cubicBezTo>
                    <a:cubicBezTo>
                      <a:pt x="128" y="148"/>
                      <a:pt x="127" y="149"/>
                      <a:pt x="125" y="151"/>
                    </a:cubicBezTo>
                    <a:cubicBezTo>
                      <a:pt x="125" y="151"/>
                      <a:pt x="124" y="152"/>
                      <a:pt x="124" y="152"/>
                    </a:cubicBezTo>
                    <a:cubicBezTo>
                      <a:pt x="122" y="154"/>
                      <a:pt x="120" y="157"/>
                      <a:pt x="118" y="159"/>
                    </a:cubicBezTo>
                    <a:cubicBezTo>
                      <a:pt x="117" y="159"/>
                      <a:pt x="116" y="160"/>
                      <a:pt x="116" y="161"/>
                    </a:cubicBezTo>
                    <a:cubicBezTo>
                      <a:pt x="114" y="162"/>
                      <a:pt x="112" y="164"/>
                      <a:pt x="110" y="166"/>
                    </a:cubicBezTo>
                    <a:cubicBezTo>
                      <a:pt x="110" y="167"/>
                      <a:pt x="109" y="167"/>
                      <a:pt x="108" y="168"/>
                    </a:cubicBezTo>
                    <a:cubicBezTo>
                      <a:pt x="106" y="170"/>
                      <a:pt x="104" y="171"/>
                      <a:pt x="102" y="173"/>
                    </a:cubicBezTo>
                    <a:cubicBezTo>
                      <a:pt x="101" y="174"/>
                      <a:pt x="101" y="175"/>
                      <a:pt x="100" y="175"/>
                    </a:cubicBezTo>
                    <a:cubicBezTo>
                      <a:pt x="97" y="178"/>
                      <a:pt x="94" y="180"/>
                      <a:pt x="91" y="182"/>
                    </a:cubicBezTo>
                    <a:cubicBezTo>
                      <a:pt x="90" y="183"/>
                      <a:pt x="90" y="183"/>
                      <a:pt x="90" y="183"/>
                    </a:cubicBezTo>
                    <a:cubicBezTo>
                      <a:pt x="88" y="185"/>
                      <a:pt x="85" y="188"/>
                      <a:pt x="82" y="190"/>
                    </a:cubicBezTo>
                    <a:cubicBezTo>
                      <a:pt x="81" y="191"/>
                      <a:pt x="80" y="192"/>
                      <a:pt x="79" y="192"/>
                    </a:cubicBezTo>
                    <a:cubicBezTo>
                      <a:pt x="76" y="194"/>
                      <a:pt x="74" y="196"/>
                      <a:pt x="71" y="198"/>
                    </a:cubicBezTo>
                    <a:cubicBezTo>
                      <a:pt x="70" y="199"/>
                      <a:pt x="69" y="200"/>
                      <a:pt x="68" y="200"/>
                    </a:cubicBezTo>
                    <a:cubicBezTo>
                      <a:pt x="65" y="203"/>
                      <a:pt x="62" y="205"/>
                      <a:pt x="59" y="207"/>
                    </a:cubicBezTo>
                    <a:cubicBezTo>
                      <a:pt x="58" y="207"/>
                      <a:pt x="58" y="208"/>
                      <a:pt x="57" y="209"/>
                    </a:cubicBezTo>
                    <a:cubicBezTo>
                      <a:pt x="53" y="211"/>
                      <a:pt x="49" y="214"/>
                      <a:pt x="45" y="217"/>
                    </a:cubicBezTo>
                    <a:cubicBezTo>
                      <a:pt x="44" y="217"/>
                      <a:pt x="43" y="218"/>
                      <a:pt x="42" y="219"/>
                    </a:cubicBezTo>
                    <a:cubicBezTo>
                      <a:pt x="39" y="221"/>
                      <a:pt x="36" y="223"/>
                      <a:pt x="32" y="225"/>
                    </a:cubicBezTo>
                    <a:cubicBezTo>
                      <a:pt x="31" y="226"/>
                      <a:pt x="29" y="227"/>
                      <a:pt x="28" y="228"/>
                    </a:cubicBezTo>
                    <a:cubicBezTo>
                      <a:pt x="25" y="230"/>
                      <a:pt x="22" y="232"/>
                      <a:pt x="18" y="234"/>
                    </a:cubicBezTo>
                    <a:cubicBezTo>
                      <a:pt x="17" y="235"/>
                      <a:pt x="16" y="236"/>
                      <a:pt x="14" y="237"/>
                    </a:cubicBezTo>
                    <a:cubicBezTo>
                      <a:pt x="9" y="240"/>
                      <a:pt x="5" y="243"/>
                      <a:pt x="0" y="246"/>
                    </a:cubicBezTo>
                    <a:cubicBezTo>
                      <a:pt x="38" y="229"/>
                      <a:pt x="582" y="166"/>
                      <a:pt x="582" y="138"/>
                    </a:cubicBezTo>
                    <a:cubicBezTo>
                      <a:pt x="582" y="42"/>
                      <a:pt x="582" y="42"/>
                      <a:pt x="582" y="42"/>
                    </a:cubicBezTo>
                    <a:lnTo>
                      <a:pt x="308" y="42"/>
                    </a:lnTo>
                    <a:close/>
                  </a:path>
                </a:pathLst>
              </a:custGeom>
              <a:solidFill>
                <a:srgbClr val="123E61"/>
              </a:solidFill>
              <a:ln w="19050">
                <a:noFill/>
              </a:ln>
              <a:effectLst>
                <a:outerShdw blurRad="139700" dist="38100" dir="5400000" algn="t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2" name="Freeform 290"/>
              <p:cNvSpPr>
                <a:spLocks/>
              </p:cNvSpPr>
              <p:nvPr/>
            </p:nvSpPr>
            <p:spPr bwMode="auto">
              <a:xfrm>
                <a:off x="5276822" y="2263193"/>
                <a:ext cx="2022845" cy="707508"/>
              </a:xfrm>
              <a:custGeom>
                <a:avLst/>
                <a:gdLst>
                  <a:gd name="T0" fmla="*/ 1122 w 1139"/>
                  <a:gd name="T1" fmla="*/ 399 h 399"/>
                  <a:gd name="T2" fmla="*/ 1122 w 1139"/>
                  <a:gd name="T3" fmla="*/ 264 h 399"/>
                  <a:gd name="T4" fmla="*/ 1122 w 1139"/>
                  <a:gd name="T5" fmla="*/ 265 h 399"/>
                  <a:gd name="T6" fmla="*/ 1119 w 1139"/>
                  <a:gd name="T7" fmla="*/ 269 h 399"/>
                  <a:gd name="T8" fmla="*/ 1115 w 1139"/>
                  <a:gd name="T9" fmla="*/ 272 h 399"/>
                  <a:gd name="T10" fmla="*/ 1108 w 1139"/>
                  <a:gd name="T11" fmla="*/ 276 h 399"/>
                  <a:gd name="T12" fmla="*/ 1099 w 1139"/>
                  <a:gd name="T13" fmla="*/ 279 h 399"/>
                  <a:gd name="T14" fmla="*/ 1088 w 1139"/>
                  <a:gd name="T15" fmla="*/ 283 h 399"/>
                  <a:gd name="T16" fmla="*/ 1079 w 1139"/>
                  <a:gd name="T17" fmla="*/ 285 h 399"/>
                  <a:gd name="T18" fmla="*/ 1079 w 1139"/>
                  <a:gd name="T19" fmla="*/ 247 h 399"/>
                  <a:gd name="T20" fmla="*/ 1075 w 1139"/>
                  <a:gd name="T21" fmla="*/ 248 h 399"/>
                  <a:gd name="T22" fmla="*/ 1058 w 1139"/>
                  <a:gd name="T23" fmla="*/ 252 h 399"/>
                  <a:gd name="T24" fmla="*/ 1037 w 1139"/>
                  <a:gd name="T25" fmla="*/ 255 h 399"/>
                  <a:gd name="T26" fmla="*/ 1011 w 1139"/>
                  <a:gd name="T27" fmla="*/ 259 h 399"/>
                  <a:gd name="T28" fmla="*/ 976 w 1139"/>
                  <a:gd name="T29" fmla="*/ 263 h 399"/>
                  <a:gd name="T30" fmla="*/ 957 w 1139"/>
                  <a:gd name="T31" fmla="*/ 265 h 399"/>
                  <a:gd name="T32" fmla="*/ 957 w 1139"/>
                  <a:gd name="T33" fmla="*/ 228 h 399"/>
                  <a:gd name="T34" fmla="*/ 921 w 1139"/>
                  <a:gd name="T35" fmla="*/ 231 h 399"/>
                  <a:gd name="T36" fmla="*/ 778 w 1139"/>
                  <a:gd name="T37" fmla="*/ 239 h 399"/>
                  <a:gd name="T38" fmla="*/ 777 w 1139"/>
                  <a:gd name="T39" fmla="*/ 239 h 399"/>
                  <a:gd name="T40" fmla="*/ 777 w 1139"/>
                  <a:gd name="T41" fmla="*/ 201 h 399"/>
                  <a:gd name="T42" fmla="*/ 725 w 1139"/>
                  <a:gd name="T43" fmla="*/ 203 h 399"/>
                  <a:gd name="T44" fmla="*/ 662 w 1139"/>
                  <a:gd name="T45" fmla="*/ 205 h 399"/>
                  <a:gd name="T46" fmla="*/ 615 w 1139"/>
                  <a:gd name="T47" fmla="*/ 205 h 399"/>
                  <a:gd name="T48" fmla="*/ 573 w 1139"/>
                  <a:gd name="T49" fmla="*/ 206 h 399"/>
                  <a:gd name="T50" fmla="*/ 560 w 1139"/>
                  <a:gd name="T51" fmla="*/ 206 h 399"/>
                  <a:gd name="T52" fmla="*/ 560 w 1139"/>
                  <a:gd name="T53" fmla="*/ 168 h 399"/>
                  <a:gd name="T54" fmla="*/ 533 w 1139"/>
                  <a:gd name="T55" fmla="*/ 168 h 399"/>
                  <a:gd name="T56" fmla="*/ 495 w 1139"/>
                  <a:gd name="T57" fmla="*/ 168 h 399"/>
                  <a:gd name="T58" fmla="*/ 459 w 1139"/>
                  <a:gd name="T59" fmla="*/ 167 h 399"/>
                  <a:gd name="T60" fmla="*/ 424 w 1139"/>
                  <a:gd name="T61" fmla="*/ 166 h 399"/>
                  <a:gd name="T62" fmla="*/ 390 w 1139"/>
                  <a:gd name="T63" fmla="*/ 165 h 399"/>
                  <a:gd name="T64" fmla="*/ 355 w 1139"/>
                  <a:gd name="T65" fmla="*/ 164 h 399"/>
                  <a:gd name="T66" fmla="*/ 348 w 1139"/>
                  <a:gd name="T67" fmla="*/ 164 h 399"/>
                  <a:gd name="T68" fmla="*/ 348 w 1139"/>
                  <a:gd name="T69" fmla="*/ 126 h 399"/>
                  <a:gd name="T70" fmla="*/ 320 w 1139"/>
                  <a:gd name="T71" fmla="*/ 125 h 399"/>
                  <a:gd name="T72" fmla="*/ 284 w 1139"/>
                  <a:gd name="T73" fmla="*/ 123 h 399"/>
                  <a:gd name="T74" fmla="*/ 247 w 1139"/>
                  <a:gd name="T75" fmla="*/ 121 h 399"/>
                  <a:gd name="T76" fmla="*/ 207 w 1139"/>
                  <a:gd name="T77" fmla="*/ 118 h 399"/>
                  <a:gd name="T78" fmla="*/ 163 w 1139"/>
                  <a:gd name="T79" fmla="*/ 114 h 399"/>
                  <a:gd name="T80" fmla="*/ 163 w 1139"/>
                  <a:gd name="T81" fmla="*/ 77 h 399"/>
                  <a:gd name="T82" fmla="*/ 44 w 1139"/>
                  <a:gd name="T83" fmla="*/ 59 h 399"/>
                  <a:gd name="T84" fmla="*/ 44 w 1139"/>
                  <a:gd name="T85" fmla="*/ 21 h 399"/>
                  <a:gd name="T86" fmla="*/ 0 w 1139"/>
                  <a:gd name="T87" fmla="*/ 0 h 399"/>
                  <a:gd name="T88" fmla="*/ 0 w 1139"/>
                  <a:gd name="T89" fmla="*/ 99 h 399"/>
                  <a:gd name="T90" fmla="*/ 726 w 1139"/>
                  <a:gd name="T91" fmla="*/ 333 h 399"/>
                  <a:gd name="T92" fmla="*/ 1122 w 1139"/>
                  <a:gd name="T93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39" h="399">
                    <a:moveTo>
                      <a:pt x="1122" y="399"/>
                    </a:moveTo>
                    <a:cubicBezTo>
                      <a:pt x="1122" y="264"/>
                      <a:pt x="1122" y="264"/>
                      <a:pt x="1122" y="264"/>
                    </a:cubicBezTo>
                    <a:cubicBezTo>
                      <a:pt x="1122" y="265"/>
                      <a:pt x="1122" y="265"/>
                      <a:pt x="1122" y="265"/>
                    </a:cubicBezTo>
                    <a:cubicBezTo>
                      <a:pt x="1122" y="266"/>
                      <a:pt x="1120" y="267"/>
                      <a:pt x="1119" y="269"/>
                    </a:cubicBezTo>
                    <a:cubicBezTo>
                      <a:pt x="1118" y="270"/>
                      <a:pt x="1117" y="271"/>
                      <a:pt x="1115" y="272"/>
                    </a:cubicBezTo>
                    <a:cubicBezTo>
                      <a:pt x="1113" y="273"/>
                      <a:pt x="1111" y="275"/>
                      <a:pt x="1108" y="276"/>
                    </a:cubicBezTo>
                    <a:cubicBezTo>
                      <a:pt x="1106" y="277"/>
                      <a:pt x="1103" y="278"/>
                      <a:pt x="1099" y="279"/>
                    </a:cubicBezTo>
                    <a:cubicBezTo>
                      <a:pt x="1096" y="280"/>
                      <a:pt x="1092" y="282"/>
                      <a:pt x="1088" y="283"/>
                    </a:cubicBezTo>
                    <a:cubicBezTo>
                      <a:pt x="1085" y="283"/>
                      <a:pt x="1083" y="284"/>
                      <a:pt x="1079" y="285"/>
                    </a:cubicBezTo>
                    <a:cubicBezTo>
                      <a:pt x="1079" y="247"/>
                      <a:pt x="1079" y="247"/>
                      <a:pt x="1079" y="247"/>
                    </a:cubicBezTo>
                    <a:cubicBezTo>
                      <a:pt x="1078" y="247"/>
                      <a:pt x="1076" y="248"/>
                      <a:pt x="1075" y="248"/>
                    </a:cubicBezTo>
                    <a:cubicBezTo>
                      <a:pt x="1069" y="249"/>
                      <a:pt x="1064" y="251"/>
                      <a:pt x="1058" y="252"/>
                    </a:cubicBezTo>
                    <a:cubicBezTo>
                      <a:pt x="1051" y="253"/>
                      <a:pt x="1044" y="254"/>
                      <a:pt x="1037" y="255"/>
                    </a:cubicBezTo>
                    <a:cubicBezTo>
                      <a:pt x="1029" y="257"/>
                      <a:pt x="1020" y="258"/>
                      <a:pt x="1011" y="259"/>
                    </a:cubicBezTo>
                    <a:cubicBezTo>
                      <a:pt x="1000" y="261"/>
                      <a:pt x="988" y="262"/>
                      <a:pt x="976" y="263"/>
                    </a:cubicBezTo>
                    <a:cubicBezTo>
                      <a:pt x="970" y="264"/>
                      <a:pt x="963" y="265"/>
                      <a:pt x="957" y="265"/>
                    </a:cubicBezTo>
                    <a:cubicBezTo>
                      <a:pt x="957" y="228"/>
                      <a:pt x="957" y="228"/>
                      <a:pt x="957" y="228"/>
                    </a:cubicBezTo>
                    <a:cubicBezTo>
                      <a:pt x="945" y="229"/>
                      <a:pt x="934" y="230"/>
                      <a:pt x="921" y="231"/>
                    </a:cubicBezTo>
                    <a:cubicBezTo>
                      <a:pt x="879" y="234"/>
                      <a:pt x="830" y="237"/>
                      <a:pt x="778" y="239"/>
                    </a:cubicBezTo>
                    <a:cubicBezTo>
                      <a:pt x="777" y="239"/>
                      <a:pt x="777" y="239"/>
                      <a:pt x="777" y="239"/>
                    </a:cubicBezTo>
                    <a:cubicBezTo>
                      <a:pt x="777" y="201"/>
                      <a:pt x="777" y="201"/>
                      <a:pt x="777" y="201"/>
                    </a:cubicBezTo>
                    <a:cubicBezTo>
                      <a:pt x="760" y="202"/>
                      <a:pt x="743" y="203"/>
                      <a:pt x="725" y="203"/>
                    </a:cubicBezTo>
                    <a:cubicBezTo>
                      <a:pt x="705" y="204"/>
                      <a:pt x="684" y="204"/>
                      <a:pt x="662" y="205"/>
                    </a:cubicBezTo>
                    <a:cubicBezTo>
                      <a:pt x="647" y="205"/>
                      <a:pt x="631" y="205"/>
                      <a:pt x="615" y="205"/>
                    </a:cubicBezTo>
                    <a:cubicBezTo>
                      <a:pt x="601" y="206"/>
                      <a:pt x="587" y="206"/>
                      <a:pt x="573" y="206"/>
                    </a:cubicBezTo>
                    <a:cubicBezTo>
                      <a:pt x="568" y="206"/>
                      <a:pt x="564" y="206"/>
                      <a:pt x="560" y="206"/>
                    </a:cubicBezTo>
                    <a:cubicBezTo>
                      <a:pt x="560" y="168"/>
                      <a:pt x="560" y="168"/>
                      <a:pt x="560" y="168"/>
                    </a:cubicBezTo>
                    <a:cubicBezTo>
                      <a:pt x="551" y="168"/>
                      <a:pt x="542" y="168"/>
                      <a:pt x="533" y="168"/>
                    </a:cubicBezTo>
                    <a:cubicBezTo>
                      <a:pt x="520" y="168"/>
                      <a:pt x="508" y="168"/>
                      <a:pt x="495" y="168"/>
                    </a:cubicBezTo>
                    <a:cubicBezTo>
                      <a:pt x="483" y="168"/>
                      <a:pt x="471" y="167"/>
                      <a:pt x="459" y="167"/>
                    </a:cubicBezTo>
                    <a:cubicBezTo>
                      <a:pt x="448" y="167"/>
                      <a:pt x="436" y="167"/>
                      <a:pt x="424" y="166"/>
                    </a:cubicBezTo>
                    <a:cubicBezTo>
                      <a:pt x="413" y="166"/>
                      <a:pt x="401" y="166"/>
                      <a:pt x="390" y="165"/>
                    </a:cubicBezTo>
                    <a:cubicBezTo>
                      <a:pt x="378" y="165"/>
                      <a:pt x="366" y="165"/>
                      <a:pt x="355" y="164"/>
                    </a:cubicBezTo>
                    <a:cubicBezTo>
                      <a:pt x="353" y="164"/>
                      <a:pt x="350" y="164"/>
                      <a:pt x="348" y="164"/>
                    </a:cubicBezTo>
                    <a:cubicBezTo>
                      <a:pt x="348" y="126"/>
                      <a:pt x="348" y="126"/>
                      <a:pt x="348" y="126"/>
                    </a:cubicBezTo>
                    <a:cubicBezTo>
                      <a:pt x="338" y="126"/>
                      <a:pt x="329" y="125"/>
                      <a:pt x="320" y="125"/>
                    </a:cubicBezTo>
                    <a:cubicBezTo>
                      <a:pt x="308" y="124"/>
                      <a:pt x="296" y="124"/>
                      <a:pt x="284" y="123"/>
                    </a:cubicBezTo>
                    <a:cubicBezTo>
                      <a:pt x="272" y="122"/>
                      <a:pt x="259" y="122"/>
                      <a:pt x="247" y="121"/>
                    </a:cubicBezTo>
                    <a:cubicBezTo>
                      <a:pt x="234" y="120"/>
                      <a:pt x="220" y="119"/>
                      <a:pt x="207" y="118"/>
                    </a:cubicBezTo>
                    <a:cubicBezTo>
                      <a:pt x="192" y="117"/>
                      <a:pt x="177" y="116"/>
                      <a:pt x="163" y="114"/>
                    </a:cubicBezTo>
                    <a:cubicBezTo>
                      <a:pt x="163" y="77"/>
                      <a:pt x="163" y="77"/>
                      <a:pt x="163" y="77"/>
                    </a:cubicBezTo>
                    <a:cubicBezTo>
                      <a:pt x="113" y="72"/>
                      <a:pt x="72" y="66"/>
                      <a:pt x="44" y="59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16" y="15"/>
                      <a:pt x="0" y="8"/>
                      <a:pt x="0" y="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228"/>
                      <a:pt x="328" y="293"/>
                      <a:pt x="726" y="333"/>
                    </a:cubicBezTo>
                    <a:cubicBezTo>
                      <a:pt x="1139" y="374"/>
                      <a:pt x="1117" y="385"/>
                      <a:pt x="1122" y="399"/>
                    </a:cubicBezTo>
                    <a:close/>
                  </a:path>
                </a:pathLst>
              </a:custGeom>
              <a:solidFill>
                <a:srgbClr val="123E61"/>
              </a:solidFill>
              <a:ln w="19050">
                <a:noFill/>
              </a:ln>
              <a:effectLst>
                <a:outerShdw blurRad="139700" dist="38100" dir="5400000" algn="t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3" name="Freeform 291"/>
              <p:cNvSpPr>
                <a:spLocks/>
              </p:cNvSpPr>
              <p:nvPr/>
            </p:nvSpPr>
            <p:spPr bwMode="auto">
              <a:xfrm>
                <a:off x="5937863" y="5597104"/>
                <a:ext cx="5246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4" name="Freeform 292"/>
              <p:cNvSpPr>
                <a:spLocks/>
              </p:cNvSpPr>
              <p:nvPr/>
            </p:nvSpPr>
            <p:spPr bwMode="auto">
              <a:xfrm>
                <a:off x="5816447" y="55281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5" name="Freeform 293"/>
              <p:cNvSpPr>
                <a:spLocks/>
              </p:cNvSpPr>
              <p:nvPr/>
            </p:nvSpPr>
            <p:spPr bwMode="auto">
              <a:xfrm>
                <a:off x="5816447" y="5528152"/>
                <a:ext cx="0" cy="14240"/>
              </a:xfrm>
              <a:custGeom>
                <a:avLst/>
                <a:gdLst>
                  <a:gd name="T0" fmla="*/ 0 h 8"/>
                  <a:gd name="T1" fmla="*/ 0 h 8"/>
                  <a:gd name="T2" fmla="*/ 8 h 8"/>
                  <a:gd name="T3" fmla="*/ 8 h 8"/>
                  <a:gd name="T4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6" name="Freeform 294"/>
              <p:cNvSpPr>
                <a:spLocks/>
              </p:cNvSpPr>
              <p:nvPr/>
            </p:nvSpPr>
            <p:spPr bwMode="auto">
              <a:xfrm>
                <a:off x="6942165" y="5535647"/>
                <a:ext cx="0" cy="8994"/>
              </a:xfrm>
              <a:custGeom>
                <a:avLst/>
                <a:gdLst>
                  <a:gd name="T0" fmla="*/ 0 h 5"/>
                  <a:gd name="T1" fmla="*/ 5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7" name="Freeform 296"/>
              <p:cNvSpPr>
                <a:spLocks/>
              </p:cNvSpPr>
              <p:nvPr/>
            </p:nvSpPr>
            <p:spPr bwMode="auto">
              <a:xfrm>
                <a:off x="5816447" y="55176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8" name="Freeform 303"/>
              <p:cNvSpPr>
                <a:spLocks/>
              </p:cNvSpPr>
              <p:nvPr/>
            </p:nvSpPr>
            <p:spPr bwMode="auto">
              <a:xfrm>
                <a:off x="6651367" y="5496674"/>
                <a:ext cx="1499" cy="11992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6 h 7"/>
                  <a:gd name="T4" fmla="*/ 1 w 1"/>
                  <a:gd name="T5" fmla="*/ 7 h 7"/>
                  <a:gd name="T6" fmla="*/ 1 w 1"/>
                  <a:gd name="T7" fmla="*/ 1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9" name="Freeform 304"/>
              <p:cNvSpPr>
                <a:spLocks/>
              </p:cNvSpPr>
              <p:nvPr/>
            </p:nvSpPr>
            <p:spPr bwMode="auto">
              <a:xfrm>
                <a:off x="6642374" y="5489179"/>
                <a:ext cx="8994" cy="28480"/>
              </a:xfrm>
              <a:custGeom>
                <a:avLst/>
                <a:gdLst>
                  <a:gd name="T0" fmla="*/ 4 w 5"/>
                  <a:gd name="T1" fmla="*/ 0 h 16"/>
                  <a:gd name="T2" fmla="*/ 0 w 5"/>
                  <a:gd name="T3" fmla="*/ 10 h 16"/>
                  <a:gd name="T4" fmla="*/ 0 w 5"/>
                  <a:gd name="T5" fmla="*/ 16 h 16"/>
                  <a:gd name="T6" fmla="*/ 4 w 5"/>
                  <a:gd name="T7" fmla="*/ 7 h 16"/>
                  <a:gd name="T8" fmla="*/ 5 w 5"/>
                  <a:gd name="T9" fmla="*/ 10 h 16"/>
                  <a:gd name="T10" fmla="*/ 5 w 5"/>
                  <a:gd name="T11" fmla="*/ 4 h 16"/>
                  <a:gd name="T12" fmla="*/ 4 w 5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6">
                    <a:moveTo>
                      <a:pt x="4" y="0"/>
                    </a:moveTo>
                    <a:cubicBezTo>
                      <a:pt x="4" y="0"/>
                      <a:pt x="2" y="4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0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1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0" name="Freeform 305"/>
              <p:cNvSpPr>
                <a:spLocks/>
              </p:cNvSpPr>
              <p:nvPr/>
            </p:nvSpPr>
            <p:spPr bwMode="auto">
              <a:xfrm>
                <a:off x="6367315" y="5487680"/>
                <a:ext cx="1499" cy="19486"/>
              </a:xfrm>
              <a:custGeom>
                <a:avLst/>
                <a:gdLst>
                  <a:gd name="T0" fmla="*/ 1 w 1"/>
                  <a:gd name="T1" fmla="*/ 0 h 11"/>
                  <a:gd name="T2" fmla="*/ 0 w 1"/>
                  <a:gd name="T3" fmla="*/ 4 h 11"/>
                  <a:gd name="T4" fmla="*/ 0 w 1"/>
                  <a:gd name="T5" fmla="*/ 11 h 11"/>
                  <a:gd name="T6" fmla="*/ 1 w 1"/>
                  <a:gd name="T7" fmla="*/ 7 h 11"/>
                  <a:gd name="T8" fmla="*/ 1 w 1"/>
                  <a:gd name="T9" fmla="*/ 9 h 11"/>
                  <a:gd name="T10" fmla="*/ 1 w 1"/>
                  <a:gd name="T11" fmla="*/ 3 h 11"/>
                  <a:gd name="T12" fmla="*/ 1 w 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1">
                    <a:moveTo>
                      <a:pt x="1" y="0"/>
                    </a:moveTo>
                    <a:cubicBezTo>
                      <a:pt x="1" y="0"/>
                      <a:pt x="1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8"/>
                      <a:pt x="1" y="9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1" name="Freeform 307"/>
              <p:cNvSpPr>
                <a:spLocks/>
              </p:cNvSpPr>
              <p:nvPr/>
            </p:nvSpPr>
            <p:spPr bwMode="auto">
              <a:xfrm>
                <a:off x="5940861" y="5597104"/>
                <a:ext cx="11242" cy="0"/>
              </a:xfrm>
              <a:custGeom>
                <a:avLst/>
                <a:gdLst>
                  <a:gd name="T0" fmla="*/ 6 w 6"/>
                  <a:gd name="T1" fmla="*/ 0 w 6"/>
                  <a:gd name="T2" fmla="*/ 1 w 6"/>
                  <a:gd name="T3" fmla="*/ 6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91"/>
            <p:cNvGrpSpPr/>
            <p:nvPr/>
          </p:nvGrpSpPr>
          <p:grpSpPr>
            <a:xfrm>
              <a:off x="4082661" y="2126772"/>
              <a:ext cx="419344" cy="419473"/>
              <a:chOff x="4060435" y="1913471"/>
              <a:chExt cx="491319" cy="491319"/>
            </a:xfrm>
          </p:grpSpPr>
          <p:sp>
            <p:nvSpPr>
              <p:cNvPr id="36" name="椭圆 192"/>
              <p:cNvSpPr/>
              <p:nvPr/>
            </p:nvSpPr>
            <p:spPr>
              <a:xfrm>
                <a:off x="4060435" y="1913471"/>
                <a:ext cx="491319" cy="491319"/>
              </a:xfrm>
              <a:prstGeom prst="ellipse">
                <a:avLst/>
              </a:prstGeom>
              <a:solidFill>
                <a:srgbClr val="123E61"/>
              </a:solidFill>
              <a:ln w="25400" cap="flat" cmpd="sng" algn="ctr">
                <a:noFill/>
                <a:prstDash val="solid"/>
              </a:ln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加号 193"/>
              <p:cNvSpPr/>
              <p:nvPr/>
            </p:nvSpPr>
            <p:spPr>
              <a:xfrm>
                <a:off x="4190378" y="2036324"/>
                <a:ext cx="240080" cy="240080"/>
              </a:xfrm>
              <a:prstGeom prst="mathPlus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"/>
            <p:cNvGrpSpPr/>
            <p:nvPr/>
          </p:nvGrpSpPr>
          <p:grpSpPr>
            <a:xfrm>
              <a:off x="7107640" y="1792409"/>
              <a:ext cx="419344" cy="419473"/>
              <a:chOff x="7790956" y="1526586"/>
              <a:chExt cx="491319" cy="491319"/>
            </a:xfrm>
          </p:grpSpPr>
          <p:sp>
            <p:nvSpPr>
              <p:cNvPr id="34" name="椭圆 195"/>
              <p:cNvSpPr/>
              <p:nvPr/>
            </p:nvSpPr>
            <p:spPr>
              <a:xfrm>
                <a:off x="7790956" y="1526586"/>
                <a:ext cx="491319" cy="491319"/>
              </a:xfrm>
              <a:prstGeom prst="ellipse">
                <a:avLst/>
              </a:prstGeom>
              <a:solidFill>
                <a:srgbClr val="123E61"/>
              </a:solidFill>
              <a:ln w="25400" cap="flat" cmpd="sng" algn="ctr">
                <a:noFill/>
                <a:prstDash val="solid"/>
              </a:ln>
              <a:effectLst>
                <a:outerShdw blurRad="203200" dist="635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加号 196"/>
              <p:cNvSpPr/>
              <p:nvPr/>
            </p:nvSpPr>
            <p:spPr>
              <a:xfrm>
                <a:off x="7916575" y="1633687"/>
                <a:ext cx="240080" cy="240080"/>
              </a:xfrm>
              <a:prstGeom prst="mathPlus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3" name="加号 199"/>
            <p:cNvSpPr/>
            <p:nvPr/>
          </p:nvSpPr>
          <p:spPr>
            <a:xfrm>
              <a:off x="7453289" y="4282379"/>
              <a:ext cx="204910" cy="204973"/>
            </a:xfrm>
            <a:prstGeom prst="mathPlus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0" name="组合 4"/>
            <p:cNvGrpSpPr/>
            <p:nvPr/>
          </p:nvGrpSpPr>
          <p:grpSpPr>
            <a:xfrm>
              <a:off x="4140443" y="4128740"/>
              <a:ext cx="419344" cy="419473"/>
              <a:chOff x="4230861" y="5233338"/>
              <a:chExt cx="491319" cy="491319"/>
            </a:xfrm>
          </p:grpSpPr>
          <p:sp>
            <p:nvSpPr>
              <p:cNvPr id="30" name="椭圆 201"/>
              <p:cNvSpPr/>
              <p:nvPr/>
            </p:nvSpPr>
            <p:spPr>
              <a:xfrm>
                <a:off x="4230861" y="5233338"/>
                <a:ext cx="491319" cy="491319"/>
              </a:xfrm>
              <a:prstGeom prst="ellipse">
                <a:avLst/>
              </a:prstGeom>
              <a:solidFill>
                <a:srgbClr val="123E61"/>
              </a:solidFill>
              <a:ln w="25400" cap="flat" cmpd="sng" algn="ctr">
                <a:noFill/>
                <a:prstDash val="solid"/>
              </a:ln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加号 202"/>
              <p:cNvSpPr/>
              <p:nvPr/>
            </p:nvSpPr>
            <p:spPr>
              <a:xfrm>
                <a:off x="4341294" y="5370262"/>
                <a:ext cx="240080" cy="240080"/>
              </a:xfrm>
              <a:prstGeom prst="mathPlus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9479091" y="1715059"/>
              <a:ext cx="2273775" cy="214469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JLR Buyer</a:t>
              </a:r>
            </a:p>
            <a:p>
              <a:pPr algn="just" fontAlgn="t"/>
              <a:r>
                <a:rPr lang="en-US" altLang="zh-CN" sz="1067">
                  <a:latin typeface="Arial" panose="020B0604020202020204" pitchFamily="34" charset="0"/>
                </a:rPr>
                <a:t>The volumes must be the capacity planning volumes (CPV), which are based on the JLR peak weekly line rate (with flex and aftermarket). </a:t>
              </a:r>
              <a:endParaRPr lang="en-US" altLang="zh-CN" sz="1067"/>
            </a:p>
            <a:p>
              <a:pPr algn="just" fontAlgn="t"/>
              <a:r>
                <a:rPr lang="en-US" altLang="zh-CN" sz="1067">
                  <a:latin typeface="Arial" panose="020B0604020202020204" pitchFamily="34" charset="0"/>
                </a:rPr>
                <a:t>Volumes should be at part number level and should be provided by the buyer.</a:t>
              </a:r>
              <a:endParaRPr lang="en-US" altLang="zh-CN" sz="1067"/>
            </a:p>
            <a:p>
              <a:pPr algn="ctr"/>
              <a:endParaRPr lang="zh-CN" altLang="en-US" sz="240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262642" y="1882014"/>
              <a:ext cx="1857253" cy="95430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Supplier</a:t>
              </a:r>
            </a:p>
            <a:p>
              <a:pPr algn="ctr"/>
              <a:r>
                <a:rPr lang="en-US" altLang="zh-CN" sz="1067"/>
                <a:t>Responsible for creating eCARs </a:t>
              </a:r>
              <a:br>
                <a:rPr lang="en-US" altLang="zh-CN" sz="1067"/>
              </a:br>
              <a:endParaRPr lang="zh-CN" altLang="en-US" sz="1067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48054" y="4535709"/>
              <a:ext cx="2348055" cy="95430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144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JLR Site STA</a:t>
              </a:r>
            </a:p>
            <a:p>
              <a:pPr algn="ctr"/>
              <a:r>
                <a:rPr lang="en-US" altLang="zh-CN" sz="1067"/>
                <a:t>Responsible to on-site </a:t>
              </a:r>
            </a:p>
            <a:p>
              <a:pPr algn="ctr"/>
              <a:r>
                <a:rPr lang="en-US" altLang="zh-CN" sz="1067"/>
                <a:t>check capacity and review </a:t>
              </a:r>
            </a:p>
            <a:p>
              <a:pPr algn="ctr"/>
              <a:r>
                <a:rPr lang="en-US" altLang="zh-CN" sz="1067"/>
                <a:t> </a:t>
              </a:r>
              <a:r>
                <a:rPr lang="en-US" altLang="zh-CN" sz="1067" err="1"/>
                <a:t>eCAR</a:t>
              </a:r>
              <a:r>
                <a:rPr lang="en-US" altLang="zh-CN" sz="1067"/>
                <a:t> data. </a:t>
              </a:r>
              <a:endParaRPr lang="zh-CN" altLang="en-US" sz="1067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25" name="图片 1"/>
            <p:cNvPicPr>
              <a:picLocks noChangeAspect="1"/>
            </p:cNvPicPr>
            <p:nvPr/>
          </p:nvPicPr>
          <p:blipFill rotWithShape="1">
            <a:blip r:embed="rId3"/>
            <a:srcRect l="11287" t="8733" r="24752" b="12669"/>
            <a:stretch/>
          </p:blipFill>
          <p:spPr>
            <a:xfrm>
              <a:off x="2040060" y="1428078"/>
              <a:ext cx="1711377" cy="1812047"/>
            </a:xfrm>
            <a:prstGeom prst="ellipse">
              <a:avLst/>
            </a:prstGeom>
          </p:spPr>
        </p:pic>
        <p:pic>
          <p:nvPicPr>
            <p:cNvPr id="26" name="图片 2"/>
            <p:cNvPicPr>
              <a:picLocks noChangeAspect="1"/>
            </p:cNvPicPr>
            <p:nvPr/>
          </p:nvPicPr>
          <p:blipFill rotWithShape="1">
            <a:blip r:embed="rId4"/>
            <a:srcRect l="8805" t="4162" r="13655" b="2504"/>
            <a:stretch/>
          </p:blipFill>
          <p:spPr>
            <a:xfrm>
              <a:off x="2223278" y="4190414"/>
              <a:ext cx="1536213" cy="1920268"/>
            </a:xfrm>
            <a:prstGeom prst="ellipse">
              <a:avLst/>
            </a:prstGeom>
          </p:spPr>
        </p:pic>
        <p:pic>
          <p:nvPicPr>
            <p:cNvPr id="27" name="图片 210"/>
            <p:cNvPicPr>
              <a:picLocks noChangeAspect="1"/>
            </p:cNvPicPr>
            <p:nvPr/>
          </p:nvPicPr>
          <p:blipFill rotWithShape="1">
            <a:blip r:embed="rId5"/>
            <a:srcRect l="2743" t="6798" r="9827" b="4732"/>
            <a:stretch/>
          </p:blipFill>
          <p:spPr>
            <a:xfrm>
              <a:off x="7782705" y="1473825"/>
              <a:ext cx="1632228" cy="2112295"/>
            </a:xfrm>
            <a:prstGeom prst="ellipse">
              <a:avLst/>
            </a:prstGeom>
          </p:spPr>
        </p:pic>
        <p:sp>
          <p:nvSpPr>
            <p:cNvPr id="29" name="矩形 212"/>
            <p:cNvSpPr/>
            <p:nvPr/>
          </p:nvSpPr>
          <p:spPr>
            <a:xfrm>
              <a:off x="4726623" y="2674139"/>
              <a:ext cx="1855035" cy="697563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altLang="zh-CN" sz="3733" b="1">
                  <a:ln/>
                  <a:solidFill>
                    <a:schemeClr val="accent3"/>
                  </a:solidFill>
                </a:rPr>
                <a:t>e-CAR</a:t>
              </a:r>
              <a:endParaRPr lang="zh-CN" altLang="en-US" sz="3733" b="1">
                <a:ln/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05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err="1"/>
              <a:t>eCAR</a:t>
            </a:r>
            <a:r>
              <a:rPr lang="en-US" altLang="zh-CN"/>
              <a:t> SYSTEM INTRODUCTION 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How to achieve a good e-car</a:t>
            </a:r>
            <a:endParaRPr lang="zh-CN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1155778" y="1609528"/>
            <a:ext cx="9421237" cy="4299952"/>
            <a:chOff x="438981" y="906960"/>
            <a:chExt cx="8165467" cy="3739988"/>
          </a:xfrm>
        </p:grpSpPr>
        <p:grpSp>
          <p:nvGrpSpPr>
            <p:cNvPr id="10" name="组合 3"/>
            <p:cNvGrpSpPr/>
            <p:nvPr/>
          </p:nvGrpSpPr>
          <p:grpSpPr>
            <a:xfrm>
              <a:off x="3752791" y="1452513"/>
              <a:ext cx="1781486" cy="3194435"/>
              <a:chOff x="5003720" y="1935625"/>
              <a:chExt cx="2375315" cy="4259247"/>
            </a:xfrm>
            <a:solidFill>
              <a:srgbClr val="123E61"/>
            </a:solidFill>
          </p:grpSpPr>
          <p:sp>
            <p:nvSpPr>
              <p:cNvPr id="21" name="泪滴形 4"/>
              <p:cNvSpPr/>
              <p:nvPr/>
            </p:nvSpPr>
            <p:spPr>
              <a:xfrm rot="8100000">
                <a:off x="5811084" y="5421789"/>
                <a:ext cx="768608" cy="773083"/>
              </a:xfrm>
              <a:prstGeom prst="teardrop">
                <a:avLst>
                  <a:gd name="adj" fmla="val 154863"/>
                </a:avLst>
              </a:prstGeom>
              <a:grpFill/>
              <a:ln w="22225" cap="flat" cmpd="sng" algn="ctr">
                <a:noFill/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任意多边形 5"/>
              <p:cNvSpPr/>
              <p:nvPr/>
            </p:nvSpPr>
            <p:spPr>
              <a:xfrm>
                <a:off x="5003720" y="4549616"/>
                <a:ext cx="482679" cy="1371600"/>
              </a:xfrm>
              <a:custGeom>
                <a:avLst/>
                <a:gdLst>
                  <a:gd name="connsiteX0" fmla="*/ 178904 w 357809"/>
                  <a:gd name="connsiteY0" fmla="*/ 0 h 1371600"/>
                  <a:gd name="connsiteX1" fmla="*/ 0 w 357809"/>
                  <a:gd name="connsiteY1" fmla="*/ 1371600 h 1371600"/>
                  <a:gd name="connsiteX2" fmla="*/ 357809 w 357809"/>
                  <a:gd name="connsiteY2" fmla="*/ 506896 h 1371600"/>
                  <a:gd name="connsiteX3" fmla="*/ 178904 w 357809"/>
                  <a:gd name="connsiteY3" fmla="*/ 0 h 1371600"/>
                  <a:gd name="connsiteX0" fmla="*/ 269119 w 448024"/>
                  <a:gd name="connsiteY0" fmla="*/ 0 h 1371600"/>
                  <a:gd name="connsiteX1" fmla="*/ 90215 w 448024"/>
                  <a:gd name="connsiteY1" fmla="*/ 1371600 h 1371600"/>
                  <a:gd name="connsiteX2" fmla="*/ 448024 w 448024"/>
                  <a:gd name="connsiteY2" fmla="*/ 506896 h 1371600"/>
                  <a:gd name="connsiteX3" fmla="*/ 269119 w 448024"/>
                  <a:gd name="connsiteY3" fmla="*/ 0 h 1371600"/>
                  <a:gd name="connsiteX0" fmla="*/ 303774 w 482679"/>
                  <a:gd name="connsiteY0" fmla="*/ 0 h 1371600"/>
                  <a:gd name="connsiteX1" fmla="*/ 124870 w 482679"/>
                  <a:gd name="connsiteY1" fmla="*/ 1371600 h 1371600"/>
                  <a:gd name="connsiteX2" fmla="*/ 482679 w 482679"/>
                  <a:gd name="connsiteY2" fmla="*/ 506896 h 1371600"/>
                  <a:gd name="connsiteX3" fmla="*/ 303774 w 482679"/>
                  <a:gd name="connsiteY3" fmla="*/ 0 h 1371600"/>
                  <a:gd name="connsiteX0" fmla="*/ 303774 w 482679"/>
                  <a:gd name="connsiteY0" fmla="*/ 0 h 1371600"/>
                  <a:gd name="connsiteX1" fmla="*/ 124870 w 482679"/>
                  <a:gd name="connsiteY1" fmla="*/ 1371600 h 1371600"/>
                  <a:gd name="connsiteX2" fmla="*/ 482679 w 482679"/>
                  <a:gd name="connsiteY2" fmla="*/ 506896 h 1371600"/>
                  <a:gd name="connsiteX3" fmla="*/ 303774 w 482679"/>
                  <a:gd name="connsiteY3" fmla="*/ 0 h 1371600"/>
                  <a:gd name="connsiteX0" fmla="*/ 303774 w 482679"/>
                  <a:gd name="connsiteY0" fmla="*/ 0 h 1371600"/>
                  <a:gd name="connsiteX1" fmla="*/ 124870 w 482679"/>
                  <a:gd name="connsiteY1" fmla="*/ 1371600 h 1371600"/>
                  <a:gd name="connsiteX2" fmla="*/ 482679 w 482679"/>
                  <a:gd name="connsiteY2" fmla="*/ 506896 h 1371600"/>
                  <a:gd name="connsiteX3" fmla="*/ 303774 w 482679"/>
                  <a:gd name="connsiteY3" fmla="*/ 0 h 1371600"/>
                  <a:gd name="connsiteX0" fmla="*/ 303774 w 482679"/>
                  <a:gd name="connsiteY0" fmla="*/ 0 h 1371600"/>
                  <a:gd name="connsiteX1" fmla="*/ 124870 w 482679"/>
                  <a:gd name="connsiteY1" fmla="*/ 1371600 h 1371600"/>
                  <a:gd name="connsiteX2" fmla="*/ 482679 w 482679"/>
                  <a:gd name="connsiteY2" fmla="*/ 506896 h 1371600"/>
                  <a:gd name="connsiteX3" fmla="*/ 303774 w 482679"/>
                  <a:gd name="connsiteY3" fmla="*/ 0 h 1371600"/>
                  <a:gd name="connsiteX0" fmla="*/ 303774 w 482679"/>
                  <a:gd name="connsiteY0" fmla="*/ 0 h 1371600"/>
                  <a:gd name="connsiteX1" fmla="*/ 124870 w 482679"/>
                  <a:gd name="connsiteY1" fmla="*/ 1371600 h 1371600"/>
                  <a:gd name="connsiteX2" fmla="*/ 482679 w 482679"/>
                  <a:gd name="connsiteY2" fmla="*/ 506896 h 1371600"/>
                  <a:gd name="connsiteX3" fmla="*/ 303774 w 482679"/>
                  <a:gd name="connsiteY3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679" h="1371600">
                    <a:moveTo>
                      <a:pt x="303774" y="0"/>
                    </a:moveTo>
                    <a:cubicBezTo>
                      <a:pt x="-213061" y="89452"/>
                      <a:pt x="75175" y="1023731"/>
                      <a:pt x="124870" y="1371600"/>
                    </a:cubicBezTo>
                    <a:cubicBezTo>
                      <a:pt x="184505" y="993913"/>
                      <a:pt x="264018" y="477079"/>
                      <a:pt x="482679" y="506896"/>
                    </a:cubicBezTo>
                    <a:lnTo>
                      <a:pt x="303774" y="0"/>
                    </a:lnTo>
                    <a:close/>
                  </a:path>
                </a:pathLst>
              </a:custGeom>
              <a:grpFill/>
              <a:ln w="22225" cap="flat" cmpd="sng" algn="ctr">
                <a:noFill/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任意多边形 6"/>
              <p:cNvSpPr/>
              <p:nvPr/>
            </p:nvSpPr>
            <p:spPr>
              <a:xfrm flipH="1">
                <a:off x="6896356" y="4549616"/>
                <a:ext cx="482679" cy="1371600"/>
              </a:xfrm>
              <a:custGeom>
                <a:avLst/>
                <a:gdLst>
                  <a:gd name="connsiteX0" fmla="*/ 178904 w 357809"/>
                  <a:gd name="connsiteY0" fmla="*/ 0 h 1371600"/>
                  <a:gd name="connsiteX1" fmla="*/ 0 w 357809"/>
                  <a:gd name="connsiteY1" fmla="*/ 1371600 h 1371600"/>
                  <a:gd name="connsiteX2" fmla="*/ 357809 w 357809"/>
                  <a:gd name="connsiteY2" fmla="*/ 506896 h 1371600"/>
                  <a:gd name="connsiteX3" fmla="*/ 178904 w 357809"/>
                  <a:gd name="connsiteY3" fmla="*/ 0 h 1371600"/>
                  <a:gd name="connsiteX0" fmla="*/ 269119 w 448024"/>
                  <a:gd name="connsiteY0" fmla="*/ 0 h 1371600"/>
                  <a:gd name="connsiteX1" fmla="*/ 90215 w 448024"/>
                  <a:gd name="connsiteY1" fmla="*/ 1371600 h 1371600"/>
                  <a:gd name="connsiteX2" fmla="*/ 448024 w 448024"/>
                  <a:gd name="connsiteY2" fmla="*/ 506896 h 1371600"/>
                  <a:gd name="connsiteX3" fmla="*/ 269119 w 448024"/>
                  <a:gd name="connsiteY3" fmla="*/ 0 h 1371600"/>
                  <a:gd name="connsiteX0" fmla="*/ 303774 w 482679"/>
                  <a:gd name="connsiteY0" fmla="*/ 0 h 1371600"/>
                  <a:gd name="connsiteX1" fmla="*/ 124870 w 482679"/>
                  <a:gd name="connsiteY1" fmla="*/ 1371600 h 1371600"/>
                  <a:gd name="connsiteX2" fmla="*/ 482679 w 482679"/>
                  <a:gd name="connsiteY2" fmla="*/ 506896 h 1371600"/>
                  <a:gd name="connsiteX3" fmla="*/ 303774 w 482679"/>
                  <a:gd name="connsiteY3" fmla="*/ 0 h 1371600"/>
                  <a:gd name="connsiteX0" fmla="*/ 303774 w 482679"/>
                  <a:gd name="connsiteY0" fmla="*/ 0 h 1371600"/>
                  <a:gd name="connsiteX1" fmla="*/ 124870 w 482679"/>
                  <a:gd name="connsiteY1" fmla="*/ 1371600 h 1371600"/>
                  <a:gd name="connsiteX2" fmla="*/ 482679 w 482679"/>
                  <a:gd name="connsiteY2" fmla="*/ 506896 h 1371600"/>
                  <a:gd name="connsiteX3" fmla="*/ 303774 w 482679"/>
                  <a:gd name="connsiteY3" fmla="*/ 0 h 1371600"/>
                  <a:gd name="connsiteX0" fmla="*/ 303774 w 482679"/>
                  <a:gd name="connsiteY0" fmla="*/ 0 h 1371600"/>
                  <a:gd name="connsiteX1" fmla="*/ 124870 w 482679"/>
                  <a:gd name="connsiteY1" fmla="*/ 1371600 h 1371600"/>
                  <a:gd name="connsiteX2" fmla="*/ 482679 w 482679"/>
                  <a:gd name="connsiteY2" fmla="*/ 506896 h 1371600"/>
                  <a:gd name="connsiteX3" fmla="*/ 303774 w 482679"/>
                  <a:gd name="connsiteY3" fmla="*/ 0 h 1371600"/>
                  <a:gd name="connsiteX0" fmla="*/ 303774 w 482679"/>
                  <a:gd name="connsiteY0" fmla="*/ 0 h 1371600"/>
                  <a:gd name="connsiteX1" fmla="*/ 124870 w 482679"/>
                  <a:gd name="connsiteY1" fmla="*/ 1371600 h 1371600"/>
                  <a:gd name="connsiteX2" fmla="*/ 482679 w 482679"/>
                  <a:gd name="connsiteY2" fmla="*/ 506896 h 1371600"/>
                  <a:gd name="connsiteX3" fmla="*/ 303774 w 482679"/>
                  <a:gd name="connsiteY3" fmla="*/ 0 h 1371600"/>
                  <a:gd name="connsiteX0" fmla="*/ 303774 w 482679"/>
                  <a:gd name="connsiteY0" fmla="*/ 0 h 1371600"/>
                  <a:gd name="connsiteX1" fmla="*/ 124870 w 482679"/>
                  <a:gd name="connsiteY1" fmla="*/ 1371600 h 1371600"/>
                  <a:gd name="connsiteX2" fmla="*/ 482679 w 482679"/>
                  <a:gd name="connsiteY2" fmla="*/ 506896 h 1371600"/>
                  <a:gd name="connsiteX3" fmla="*/ 303774 w 482679"/>
                  <a:gd name="connsiteY3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679" h="1371600">
                    <a:moveTo>
                      <a:pt x="303774" y="0"/>
                    </a:moveTo>
                    <a:cubicBezTo>
                      <a:pt x="-213061" y="89452"/>
                      <a:pt x="75175" y="1023731"/>
                      <a:pt x="124870" y="1371600"/>
                    </a:cubicBezTo>
                    <a:cubicBezTo>
                      <a:pt x="184505" y="993913"/>
                      <a:pt x="264018" y="477079"/>
                      <a:pt x="482679" y="506896"/>
                    </a:cubicBezTo>
                    <a:lnTo>
                      <a:pt x="303774" y="0"/>
                    </a:lnTo>
                    <a:close/>
                  </a:path>
                </a:pathLst>
              </a:custGeom>
              <a:grpFill/>
              <a:ln w="22225" cap="flat" cmpd="sng" algn="ctr">
                <a:noFill/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任意多边形 7"/>
              <p:cNvSpPr/>
              <p:nvPr/>
            </p:nvSpPr>
            <p:spPr>
              <a:xfrm>
                <a:off x="5559536" y="1935625"/>
                <a:ext cx="1250184" cy="838966"/>
              </a:xfrm>
              <a:custGeom>
                <a:avLst/>
                <a:gdLst>
                  <a:gd name="connsiteX0" fmla="*/ 642481 w 1250184"/>
                  <a:gd name="connsiteY0" fmla="*/ 0 h 838966"/>
                  <a:gd name="connsiteX1" fmla="*/ 1248768 w 1250184"/>
                  <a:gd name="connsiteY1" fmla="*/ 835974 h 838966"/>
                  <a:gd name="connsiteX2" fmla="*/ 1250184 w 1250184"/>
                  <a:gd name="connsiteY2" fmla="*/ 838966 h 838966"/>
                  <a:gd name="connsiteX3" fmla="*/ 0 w 1250184"/>
                  <a:gd name="connsiteY3" fmla="*/ 838966 h 838966"/>
                  <a:gd name="connsiteX4" fmla="*/ 25634 w 1250184"/>
                  <a:gd name="connsiteY4" fmla="*/ 785657 h 838966"/>
                  <a:gd name="connsiteX5" fmla="*/ 642481 w 1250184"/>
                  <a:gd name="connsiteY5" fmla="*/ 0 h 83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0184" h="838966">
                    <a:moveTo>
                      <a:pt x="642481" y="0"/>
                    </a:moveTo>
                    <a:cubicBezTo>
                      <a:pt x="899242" y="269185"/>
                      <a:pt x="1100095" y="550173"/>
                      <a:pt x="1248768" y="835974"/>
                    </a:cubicBezTo>
                    <a:lnTo>
                      <a:pt x="1250184" y="838966"/>
                    </a:lnTo>
                    <a:lnTo>
                      <a:pt x="0" y="838966"/>
                    </a:lnTo>
                    <a:lnTo>
                      <a:pt x="25634" y="785657"/>
                    </a:lnTo>
                    <a:cubicBezTo>
                      <a:pt x="175342" y="505447"/>
                      <a:pt x="379094" y="239368"/>
                      <a:pt x="642481" y="0"/>
                    </a:cubicBezTo>
                    <a:close/>
                  </a:path>
                </a:pathLst>
              </a:custGeom>
              <a:grpFill/>
              <a:ln w="22225" cap="flat" cmpd="sng" algn="ctr">
                <a:noFill/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任意多边形 8"/>
              <p:cNvSpPr/>
              <p:nvPr/>
            </p:nvSpPr>
            <p:spPr>
              <a:xfrm>
                <a:off x="5291001" y="2774591"/>
                <a:ext cx="1805119" cy="834137"/>
              </a:xfrm>
              <a:custGeom>
                <a:avLst/>
                <a:gdLst>
                  <a:gd name="connsiteX0" fmla="*/ 268535 w 1805119"/>
                  <a:gd name="connsiteY0" fmla="*/ 0 h 834137"/>
                  <a:gd name="connsiteX1" fmla="*/ 1518719 w 1805119"/>
                  <a:gd name="connsiteY1" fmla="*/ 0 h 834137"/>
                  <a:gd name="connsiteX2" fmla="*/ 1619082 w 1805119"/>
                  <a:gd name="connsiteY2" fmla="*/ 212153 h 834137"/>
                  <a:gd name="connsiteX3" fmla="*/ 1800931 w 1805119"/>
                  <a:gd name="connsiteY3" fmla="*/ 807761 h 834137"/>
                  <a:gd name="connsiteX4" fmla="*/ 1805119 w 1805119"/>
                  <a:gd name="connsiteY4" fmla="*/ 834137 h 834137"/>
                  <a:gd name="connsiteX5" fmla="*/ 0 w 1805119"/>
                  <a:gd name="connsiteY5" fmla="*/ 834137 h 834137"/>
                  <a:gd name="connsiteX6" fmla="*/ 11006 w 1805119"/>
                  <a:gd name="connsiteY6" fmla="*/ 761683 h 834137"/>
                  <a:gd name="connsiteX7" fmla="*/ 191933 w 1805119"/>
                  <a:gd name="connsiteY7" fmla="*/ 159303 h 834137"/>
                  <a:gd name="connsiteX8" fmla="*/ 268535 w 1805119"/>
                  <a:gd name="connsiteY8" fmla="*/ 0 h 83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5119" h="834137">
                    <a:moveTo>
                      <a:pt x="268535" y="0"/>
                    </a:moveTo>
                    <a:lnTo>
                      <a:pt x="1518719" y="0"/>
                    </a:lnTo>
                    <a:lnTo>
                      <a:pt x="1619082" y="212153"/>
                    </a:lnTo>
                    <a:cubicBezTo>
                      <a:pt x="1703518" y="409996"/>
                      <a:pt x="1763731" y="609289"/>
                      <a:pt x="1800931" y="807761"/>
                    </a:cubicBezTo>
                    <a:lnTo>
                      <a:pt x="1805119" y="834137"/>
                    </a:lnTo>
                    <a:lnTo>
                      <a:pt x="0" y="834137"/>
                    </a:lnTo>
                    <a:lnTo>
                      <a:pt x="11006" y="761683"/>
                    </a:lnTo>
                    <a:cubicBezTo>
                      <a:pt x="47643" y="558421"/>
                      <a:pt x="107346" y="356266"/>
                      <a:pt x="191933" y="159303"/>
                    </a:cubicBezTo>
                    <a:lnTo>
                      <a:pt x="268535" y="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 w="22225" cap="flat" cmpd="sng" algn="ctr">
                <a:noFill/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任意多边形 9"/>
              <p:cNvSpPr/>
              <p:nvPr/>
            </p:nvSpPr>
            <p:spPr>
              <a:xfrm>
                <a:off x="5257411" y="3608729"/>
                <a:ext cx="1880285" cy="855703"/>
              </a:xfrm>
              <a:custGeom>
                <a:avLst/>
                <a:gdLst>
                  <a:gd name="connsiteX0" fmla="*/ 33590 w 1880285"/>
                  <a:gd name="connsiteY0" fmla="*/ 0 h 855703"/>
                  <a:gd name="connsiteX1" fmla="*/ 1838709 w 1880285"/>
                  <a:gd name="connsiteY1" fmla="*/ 0 h 855703"/>
                  <a:gd name="connsiteX2" fmla="*/ 1858126 w 1880285"/>
                  <a:gd name="connsiteY2" fmla="*/ 122288 h 855703"/>
                  <a:gd name="connsiteX3" fmla="*/ 1866730 w 1880285"/>
                  <a:gd name="connsiteY3" fmla="*/ 727680 h 855703"/>
                  <a:gd name="connsiteX4" fmla="*/ 1848586 w 1880285"/>
                  <a:gd name="connsiteY4" fmla="*/ 855703 h 855703"/>
                  <a:gd name="connsiteX5" fmla="*/ 33689 w 1880285"/>
                  <a:gd name="connsiteY5" fmla="*/ 855703 h 855703"/>
                  <a:gd name="connsiteX6" fmla="*/ 13554 w 1880285"/>
                  <a:gd name="connsiteY6" fmla="*/ 705679 h 855703"/>
                  <a:gd name="connsiteX7" fmla="*/ 21416 w 1880285"/>
                  <a:gd name="connsiteY7" fmla="*/ 80135 h 855703"/>
                  <a:gd name="connsiteX8" fmla="*/ 33590 w 1880285"/>
                  <a:gd name="connsiteY8" fmla="*/ 0 h 85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285" h="855703">
                    <a:moveTo>
                      <a:pt x="33590" y="0"/>
                    </a:moveTo>
                    <a:lnTo>
                      <a:pt x="1838709" y="0"/>
                    </a:lnTo>
                    <a:lnTo>
                      <a:pt x="1858126" y="122288"/>
                    </a:lnTo>
                    <a:cubicBezTo>
                      <a:pt x="1884702" y="326393"/>
                      <a:pt x="1887127" y="529020"/>
                      <a:pt x="1866730" y="727680"/>
                    </a:cubicBezTo>
                    <a:lnTo>
                      <a:pt x="1848586" y="855703"/>
                    </a:lnTo>
                    <a:lnTo>
                      <a:pt x="33689" y="855703"/>
                    </a:lnTo>
                    <a:lnTo>
                      <a:pt x="13554" y="705679"/>
                    </a:lnTo>
                    <a:cubicBezTo>
                      <a:pt x="-6545" y="500064"/>
                      <a:pt x="-4589" y="290055"/>
                      <a:pt x="21416" y="80135"/>
                    </a:cubicBezTo>
                    <a:lnTo>
                      <a:pt x="33590" y="0"/>
                    </a:lnTo>
                    <a:close/>
                  </a:path>
                </a:pathLst>
              </a:custGeom>
              <a:grpFill/>
              <a:ln w="22225" cap="flat" cmpd="sng" algn="ctr">
                <a:noFill/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任意多边形 11"/>
              <p:cNvSpPr/>
              <p:nvPr/>
            </p:nvSpPr>
            <p:spPr>
              <a:xfrm>
                <a:off x="5291100" y="4464432"/>
                <a:ext cx="1814897" cy="820681"/>
              </a:xfrm>
              <a:custGeom>
                <a:avLst/>
                <a:gdLst>
                  <a:gd name="connsiteX0" fmla="*/ 0 w 1814897"/>
                  <a:gd name="connsiteY0" fmla="*/ 0 h 820681"/>
                  <a:gd name="connsiteX1" fmla="*/ 1814897 w 1814897"/>
                  <a:gd name="connsiteY1" fmla="*/ 0 h 820681"/>
                  <a:gd name="connsiteX2" fmla="*/ 1805086 w 1814897"/>
                  <a:gd name="connsiteY2" fmla="*/ 69221 h 820681"/>
                  <a:gd name="connsiteX3" fmla="*/ 1547021 w 1814897"/>
                  <a:gd name="connsiteY3" fmla="*/ 820681 h 820681"/>
                  <a:gd name="connsiteX4" fmla="*/ 254934 w 1814897"/>
                  <a:gd name="connsiteY4" fmla="*/ 820681 h 820681"/>
                  <a:gd name="connsiteX5" fmla="*/ 7242 w 1814897"/>
                  <a:gd name="connsiteY5" fmla="*/ 53961 h 820681"/>
                  <a:gd name="connsiteX6" fmla="*/ 0 w 1814897"/>
                  <a:gd name="connsiteY6" fmla="*/ 0 h 82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4897" h="820681">
                    <a:moveTo>
                      <a:pt x="0" y="0"/>
                    </a:moveTo>
                    <a:lnTo>
                      <a:pt x="1814897" y="0"/>
                    </a:lnTo>
                    <a:lnTo>
                      <a:pt x="1805086" y="69221"/>
                    </a:lnTo>
                    <a:cubicBezTo>
                      <a:pt x="1757801" y="330205"/>
                      <a:pt x="1670730" y="582660"/>
                      <a:pt x="1547021" y="820681"/>
                    </a:cubicBezTo>
                    <a:lnTo>
                      <a:pt x="254934" y="820681"/>
                    </a:lnTo>
                    <a:cubicBezTo>
                      <a:pt x="137490" y="582660"/>
                      <a:pt x="53351" y="323544"/>
                      <a:pt x="7242" y="53961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 w="22225" cap="flat" cmpd="sng" algn="ctr">
                <a:noFill/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" name="任意多边形 12"/>
            <p:cNvSpPr>
              <a:spLocks/>
            </p:cNvSpPr>
            <p:nvPr/>
          </p:nvSpPr>
          <p:spPr bwMode="auto">
            <a:xfrm>
              <a:off x="2743200" y="906960"/>
              <a:ext cx="1535988" cy="855062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/>
                </a:gs>
                <a:gs pos="0">
                  <a:sysClr val="window" lastClr="FFFFFF">
                    <a:lumMod val="95000"/>
                  </a:sys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任意多边形 13"/>
            <p:cNvSpPr>
              <a:spLocks/>
            </p:cNvSpPr>
            <p:nvPr/>
          </p:nvSpPr>
          <p:spPr bwMode="auto">
            <a:xfrm>
              <a:off x="2743200" y="2548944"/>
              <a:ext cx="1504451" cy="837506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/>
                </a:gs>
                <a:gs pos="0">
                  <a:sysClr val="window" lastClr="FFFFFF">
                    <a:lumMod val="95000"/>
                  </a:sys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任意多边形 14"/>
            <p:cNvSpPr>
              <a:spLocks/>
            </p:cNvSpPr>
            <p:nvPr/>
          </p:nvSpPr>
          <p:spPr bwMode="auto">
            <a:xfrm>
              <a:off x="5083864" y="2919813"/>
              <a:ext cx="1383305" cy="770066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/>
                </a:gs>
                <a:gs pos="0">
                  <a:sysClr val="window" lastClr="FFFFFF">
                    <a:lumMod val="95000"/>
                  </a:sys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6467169" y="1431954"/>
              <a:ext cx="2137279" cy="56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400" kern="1200">
                  <a:solidFill>
                    <a:srgbClr val="123E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Robust Planning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400" kern="1200">
                  <a:solidFill>
                    <a:srgbClr val="123E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Support</a:t>
              </a:r>
            </a:p>
          </p:txBody>
        </p:sp>
        <p:sp>
          <p:nvSpPr>
            <p:cNvPr id="1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438981" y="1223539"/>
              <a:ext cx="2197759" cy="541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400" kern="1200">
                  <a:solidFill>
                    <a:srgbClr val="123E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Clear Output With Confirmed Data</a:t>
              </a:r>
            </a:p>
          </p:txBody>
        </p:sp>
        <p:sp>
          <p:nvSpPr>
            <p:cNvPr id="1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6467169" y="3259637"/>
              <a:ext cx="2137279" cy="541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400" kern="1200">
                  <a:solidFill>
                    <a:srgbClr val="123E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Fully Understanding 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400" kern="1200">
                  <a:solidFill>
                    <a:srgbClr val="123E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JLR Requirement</a:t>
              </a:r>
            </a:p>
          </p:txBody>
        </p:sp>
        <p:sp>
          <p:nvSpPr>
            <p:cNvPr id="1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536633" y="3304846"/>
              <a:ext cx="2089747" cy="902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400" kern="1200">
                  <a:solidFill>
                    <a:srgbClr val="123E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Engaged Earlier</a:t>
              </a:r>
            </a:p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400" kern="1200">
                  <a:solidFill>
                    <a:srgbClr val="123E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To Reduce Risk</a:t>
              </a:r>
            </a:p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2000" kern="1200">
                  <a:solidFill>
                    <a:srgbClr val="123E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120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8" name="组合 27"/>
            <p:cNvGrpSpPr/>
            <p:nvPr/>
          </p:nvGrpSpPr>
          <p:grpSpPr>
            <a:xfrm>
              <a:off x="5495819" y="1657917"/>
              <a:ext cx="400910" cy="396776"/>
              <a:chOff x="6967126" y="4092464"/>
              <a:chExt cx="453105" cy="448433"/>
            </a:xfrm>
            <a:solidFill>
              <a:srgbClr val="123E61"/>
            </a:solidFill>
          </p:grpSpPr>
          <p:sp>
            <p:nvSpPr>
              <p:cNvPr id="19" name="Freeform 136"/>
              <p:cNvSpPr>
                <a:spLocks/>
              </p:cNvSpPr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err="1"/>
              <a:t>eCAR</a:t>
            </a:r>
            <a:r>
              <a:rPr lang="en-US" altLang="zh-CN"/>
              <a:t> SYSTEM INTRODUCTION </a:t>
            </a:r>
            <a:endParaRPr lang="zh-CN" alt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E-learning on </a:t>
            </a:r>
            <a:r>
              <a:rPr lang="en-US" altLang="zh-CN" err="1"/>
              <a:t>covisint</a:t>
            </a:r>
            <a:endParaRPr lang="zh-CN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949913" y="1209872"/>
            <a:ext cx="8999306" cy="5190928"/>
            <a:chOff x="171989" y="1120000"/>
            <a:chExt cx="9466209" cy="53523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89" y="1120000"/>
              <a:ext cx="9466209" cy="535235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635578" y="2511189"/>
              <a:ext cx="847963" cy="10918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l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4601183" y="2217762"/>
              <a:ext cx="807802" cy="402609"/>
            </a:xfrm>
            <a:prstGeom prst="straightConnector1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08985" y="1965277"/>
              <a:ext cx="1898400" cy="450377"/>
            </a:xfrm>
            <a:prstGeom prst="rect">
              <a:avLst/>
            </a:prstGeom>
            <a:solidFill>
              <a:srgbClr val="E2D5BE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1400"/>
                <a:t>E-learning available for e-car on </a:t>
              </a:r>
              <a:r>
                <a:rPr lang="en-US" altLang="zh-CN" sz="1400" err="1"/>
                <a:t>covisint</a:t>
              </a:r>
              <a:endParaRPr lang="zh-CN" altLang="en-US" sz="1400"/>
            </a:p>
          </p:txBody>
        </p:sp>
      </p:grpSp>
      <p:sp>
        <p:nvSpPr>
          <p:cNvPr id="5" name="Rectangle 4"/>
          <p:cNvSpPr/>
          <p:nvPr/>
        </p:nvSpPr>
        <p:spPr>
          <a:xfrm>
            <a:off x="4082603" y="1751527"/>
            <a:ext cx="3773510" cy="484245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1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A536C32-1ACA-89CC-1D4D-4E86E68B76D2}"/>
              </a:ext>
            </a:extLst>
          </p:cNvPr>
          <p:cNvSpPr txBox="1">
            <a:spLocks/>
          </p:cNvSpPr>
          <p:nvPr/>
        </p:nvSpPr>
        <p:spPr>
          <a:xfrm>
            <a:off x="1062724" y="1501950"/>
            <a:ext cx="7412536" cy="3124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800"/>
              </a:spcBef>
              <a:buFont typeface="Arial" panose="020B0604020202020204" pitchFamily="34" charset="0"/>
              <a:buNone/>
              <a:defRPr lang="en-US" sz="2133" kern="1200" smtClean="0">
                <a:solidFill>
                  <a:schemeClr val="tx1"/>
                </a:solidFill>
                <a:latin typeface="JLR Emeric ExtraLight" panose="02000503040000020004" pitchFamily="2" charset="0"/>
                <a:ea typeface="+mn-ea"/>
                <a:cs typeface="+mn-cs"/>
              </a:defRPr>
            </a:lvl1pPr>
            <a:lvl2pPr marL="599002" indent="-241294" algn="l" defTabSz="1219170" rtl="0" eaLnBrk="1" latinLnBrk="0" hangingPunct="1">
              <a:spcBef>
                <a:spcPts val="800"/>
              </a:spcBef>
              <a:buFont typeface="Arial" pitchFamily="34" charset="0"/>
              <a:buChar char="−"/>
              <a:defRPr lang="en-US" sz="2133" kern="1200" smtClean="0">
                <a:solidFill>
                  <a:schemeClr val="tx1"/>
                </a:solidFill>
                <a:latin typeface="JLR Emeric ExtraLight" panose="02000503040000020004" pitchFamily="2" charset="0"/>
                <a:ea typeface="+mn-ea"/>
                <a:cs typeface="+mn-cs"/>
              </a:defRPr>
            </a:lvl2pPr>
            <a:lvl3pPr marL="833946" indent="-241294" algn="l" defTabSz="1219170" rtl="0" eaLnBrk="1" latinLnBrk="0" hangingPunct="1">
              <a:spcBef>
                <a:spcPts val="800"/>
              </a:spcBef>
              <a:buFont typeface="Arial" pitchFamily="34" charset="0"/>
              <a:buChar char="−"/>
              <a:defRPr lang="en-US" sz="1867" kern="1200" smtClean="0">
                <a:solidFill>
                  <a:schemeClr val="tx1"/>
                </a:solidFill>
                <a:latin typeface="JLR Emeric ExtraLight" panose="02000503040000020004" pitchFamily="2" charset="0"/>
                <a:ea typeface="+mn-ea"/>
                <a:cs typeface="+mn-cs"/>
              </a:defRPr>
            </a:lvl3pPr>
            <a:lvl4pPr marL="1077357" indent="-241294" algn="l" defTabSz="1219170" rtl="0" eaLnBrk="1" latinLnBrk="0" hangingPunct="1">
              <a:spcBef>
                <a:spcPts val="800"/>
              </a:spcBef>
              <a:buFont typeface="Arial" pitchFamily="34" charset="0"/>
              <a:buChar char="−"/>
              <a:defRPr lang="en-US" sz="1867" kern="1200" smtClean="0">
                <a:solidFill>
                  <a:schemeClr val="tx1"/>
                </a:solidFill>
                <a:latin typeface="JLR Emeric ExtraLight" panose="02000503040000020004" pitchFamily="2" charset="0"/>
                <a:ea typeface="+mn-ea"/>
                <a:cs typeface="+mn-cs"/>
              </a:defRPr>
            </a:lvl4pPr>
            <a:lvl5pPr marL="1310185" indent="-239178" algn="l" defTabSz="1219170" rtl="0" eaLnBrk="1" latinLnBrk="0" hangingPunct="1">
              <a:spcBef>
                <a:spcPts val="800"/>
              </a:spcBef>
              <a:buFont typeface="Arial" pitchFamily="34" charset="0"/>
              <a:buChar char="−"/>
              <a:tabLst/>
              <a:defRPr lang="en-GB" sz="1867" kern="1200">
                <a:solidFill>
                  <a:schemeClr val="tx1"/>
                </a:solidFill>
                <a:latin typeface="JLR Emeric ExtraLight" panose="02000503040000020004" pitchFamily="2" charset="0"/>
                <a:ea typeface="+mn-ea"/>
                <a:cs typeface="+mn-cs"/>
              </a:defRPr>
            </a:lvl5pPr>
            <a:lvl6pPr marL="1193770" indent="-241294" algn="l" defTabSz="1219170" rtl="0" eaLnBrk="1" latinLnBrk="0" hangingPunct="1">
              <a:spcBef>
                <a:spcPts val="800"/>
              </a:spcBef>
              <a:buFont typeface="Arial" pitchFamily="34" charset="0"/>
              <a:buChar char="−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 err="1"/>
              <a:t>eCAR</a:t>
            </a:r>
            <a:r>
              <a:rPr lang="en-US" altLang="zh-CN" sz="2400"/>
              <a:t> SYSTEM INTRODUCTION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/>
              <a:t>CAPACITY PLANNING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/>
              <a:t>STEPS TO CREATE CAPACITY PLANNING IN SYSTEM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/>
              <a:t>STEPS TO CREATE PHASE 0/3 IN SYSTEM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/>
              <a:t>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600501" y="2344218"/>
            <a:ext cx="11054687" cy="1561032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500" y="1293340"/>
            <a:ext cx="11054687" cy="635831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4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CAPACITY PLANNING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Surrogate data</a:t>
            </a:r>
            <a:endParaRPr lang="zh-CN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49" y="1314083"/>
            <a:ext cx="1641316" cy="13228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24836" y="1314083"/>
            <a:ext cx="8748215" cy="5268036"/>
            <a:chOff x="2442949" y="1187355"/>
            <a:chExt cx="8748215" cy="5268036"/>
          </a:xfrm>
        </p:grpSpPr>
        <p:grpSp>
          <p:nvGrpSpPr>
            <p:cNvPr id="18" name="Group 17"/>
            <p:cNvGrpSpPr/>
            <p:nvPr/>
          </p:nvGrpSpPr>
          <p:grpSpPr>
            <a:xfrm>
              <a:off x="2549295" y="1314083"/>
              <a:ext cx="8514608" cy="5047541"/>
              <a:chOff x="201880" y="1436913"/>
              <a:chExt cx="8514608" cy="5047541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87" r="72781" b="5686"/>
              <a:stretch/>
            </p:blipFill>
            <p:spPr bwMode="auto">
              <a:xfrm>
                <a:off x="201880" y="1436913"/>
                <a:ext cx="2885703" cy="4901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Oval 21"/>
              <p:cNvSpPr/>
              <p:nvPr/>
            </p:nvSpPr>
            <p:spPr>
              <a:xfrm>
                <a:off x="1757547" y="2795032"/>
                <a:ext cx="659079" cy="161071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911927" y="4627419"/>
                <a:ext cx="368135" cy="25333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911927" y="5444837"/>
                <a:ext cx="368135" cy="25333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348842" y="1436918"/>
                <a:ext cx="5367646" cy="504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/>
                  <a:t>When creating the initial capacity plan and associated production concept, a supplier will often use surrogate data from a similar process to estimate the:</a:t>
                </a:r>
              </a:p>
              <a:p>
                <a:pPr marL="342900" indent="-342900">
                  <a:buAutoNum type="arabicPeriod"/>
                </a:pPr>
                <a:r>
                  <a:rPr lang="en-GB" sz="1400"/>
                  <a:t>Equipment availability</a:t>
                </a:r>
              </a:p>
              <a:p>
                <a:pPr marL="342900" indent="-342900">
                  <a:buAutoNum type="arabicPeriod"/>
                </a:pPr>
                <a:r>
                  <a:rPr lang="en-GB" sz="1400"/>
                  <a:t>Quality Rate</a:t>
                </a:r>
              </a:p>
              <a:p>
                <a:pPr marL="342900" indent="-342900">
                  <a:buAutoNum type="arabicPeriod"/>
                </a:pPr>
                <a:r>
                  <a:rPr lang="en-GB" sz="1400"/>
                  <a:t>Production efficiency</a:t>
                </a:r>
              </a:p>
              <a:p>
                <a:pPr marL="342900" indent="-342900">
                  <a:buAutoNum type="arabicPeriod"/>
                </a:pPr>
                <a:endParaRPr lang="en-GB" sz="1400"/>
              </a:p>
              <a:p>
                <a:r>
                  <a:rPr lang="en-GB" sz="1400"/>
                  <a:t>The validity of this data needs to be critiqued to ensure it is appropriate and will therefore be a good prediction of delivered capacity.</a:t>
                </a:r>
              </a:p>
              <a:p>
                <a:endParaRPr lang="en-GB" sz="1400"/>
              </a:p>
              <a:p>
                <a:r>
                  <a:rPr lang="en-GB" sz="1400"/>
                  <a:t>Main things to consider:</a:t>
                </a:r>
              </a:p>
              <a:p>
                <a:pPr marL="342900" indent="-342900">
                  <a:buAutoNum type="arabicPeriod"/>
                </a:pPr>
                <a:r>
                  <a:rPr lang="en-GB" sz="1400"/>
                  <a:t>Is the design giving the equivalent process steps?</a:t>
                </a:r>
              </a:p>
              <a:p>
                <a:pPr marL="342900" indent="-342900">
                  <a:buAutoNum type="arabicPeriod"/>
                </a:pPr>
                <a:r>
                  <a:rPr lang="en-GB" sz="1400"/>
                  <a:t>What is the latest actual steady state performance? </a:t>
                </a:r>
              </a:p>
              <a:p>
                <a:pPr marL="342900" indent="-342900">
                  <a:buAutoNum type="arabicPeriod"/>
                </a:pPr>
                <a:r>
                  <a:rPr lang="en-GB" sz="1400"/>
                  <a:t>Has the process technology changed and what are the implications?</a:t>
                </a:r>
              </a:p>
              <a:p>
                <a:pPr marL="342900" indent="-342900">
                  <a:buAutoNum type="arabicPeriod"/>
                </a:pPr>
                <a:endParaRPr lang="en-GB" sz="1400"/>
              </a:p>
              <a:p>
                <a:r>
                  <a:rPr lang="en-GB" sz="1400"/>
                  <a:t>Ideally, the supplier should be able to demonstrate the building block via Methods-Time Measurement (MTM), or other predetermined motion time system that is to analyse the methods used to perform any manual operation or task and, as a product of that analysis, set the standard time in which a worker should complete that task.</a:t>
                </a:r>
                <a:endParaRPr lang="en-GB"/>
              </a:p>
            </p:txBody>
          </p:sp>
          <p:cxnSp>
            <p:nvCxnSpPr>
              <p:cNvPr id="26" name="Straight Arrow Connector 25"/>
              <p:cNvCxnSpPr>
                <a:endCxn id="22" idx="6"/>
              </p:cNvCxnSpPr>
              <p:nvPr/>
            </p:nvCxnSpPr>
            <p:spPr>
              <a:xfrm flipH="1">
                <a:off x="2416626" y="2244436"/>
                <a:ext cx="1027218" cy="13559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2280064" y="2422566"/>
                <a:ext cx="1163780" cy="23532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2280064" y="2648197"/>
                <a:ext cx="1163780" cy="29381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2442949" y="1187355"/>
              <a:ext cx="8748215" cy="5268036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l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Elbow Connector 29"/>
          <p:cNvCxnSpPr>
            <a:stCxn id="9" idx="2"/>
            <a:endCxn id="11" idx="1"/>
          </p:cNvCxnSpPr>
          <p:nvPr/>
        </p:nvCxnSpPr>
        <p:spPr>
          <a:xfrm rot="16200000" flipH="1">
            <a:off x="1166388" y="2589652"/>
            <a:ext cx="1311167" cy="140572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59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926ABDA-0915-2CDB-14EB-4EF80FBCFA63}"/>
              </a:ext>
            </a:extLst>
          </p:cNvPr>
          <p:cNvSpPr txBox="1">
            <a:spLocks/>
          </p:cNvSpPr>
          <p:nvPr/>
        </p:nvSpPr>
        <p:spPr>
          <a:xfrm>
            <a:off x="1062724" y="1501950"/>
            <a:ext cx="7412536" cy="3124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800"/>
              </a:spcBef>
              <a:buFont typeface="Arial" panose="020B0604020202020204" pitchFamily="34" charset="0"/>
              <a:buNone/>
              <a:defRPr lang="en-US" sz="2133" kern="1200" smtClean="0">
                <a:solidFill>
                  <a:schemeClr val="tx1"/>
                </a:solidFill>
                <a:latin typeface="JLR Emeric ExtraLight" panose="02000503040000020004" pitchFamily="2" charset="0"/>
                <a:ea typeface="+mn-ea"/>
                <a:cs typeface="+mn-cs"/>
              </a:defRPr>
            </a:lvl1pPr>
            <a:lvl2pPr marL="599002" indent="-241294" algn="l" defTabSz="1219170" rtl="0" eaLnBrk="1" latinLnBrk="0" hangingPunct="1">
              <a:spcBef>
                <a:spcPts val="800"/>
              </a:spcBef>
              <a:buFont typeface="Arial" pitchFamily="34" charset="0"/>
              <a:buChar char="−"/>
              <a:defRPr lang="en-US" sz="2133" kern="1200" smtClean="0">
                <a:solidFill>
                  <a:schemeClr val="tx1"/>
                </a:solidFill>
                <a:latin typeface="JLR Emeric ExtraLight" panose="02000503040000020004" pitchFamily="2" charset="0"/>
                <a:ea typeface="+mn-ea"/>
                <a:cs typeface="+mn-cs"/>
              </a:defRPr>
            </a:lvl2pPr>
            <a:lvl3pPr marL="833946" indent="-241294" algn="l" defTabSz="1219170" rtl="0" eaLnBrk="1" latinLnBrk="0" hangingPunct="1">
              <a:spcBef>
                <a:spcPts val="800"/>
              </a:spcBef>
              <a:buFont typeface="Arial" pitchFamily="34" charset="0"/>
              <a:buChar char="−"/>
              <a:defRPr lang="en-US" sz="1867" kern="1200" smtClean="0">
                <a:solidFill>
                  <a:schemeClr val="tx1"/>
                </a:solidFill>
                <a:latin typeface="JLR Emeric ExtraLight" panose="02000503040000020004" pitchFamily="2" charset="0"/>
                <a:ea typeface="+mn-ea"/>
                <a:cs typeface="+mn-cs"/>
              </a:defRPr>
            </a:lvl3pPr>
            <a:lvl4pPr marL="1077357" indent="-241294" algn="l" defTabSz="1219170" rtl="0" eaLnBrk="1" latinLnBrk="0" hangingPunct="1">
              <a:spcBef>
                <a:spcPts val="800"/>
              </a:spcBef>
              <a:buFont typeface="Arial" pitchFamily="34" charset="0"/>
              <a:buChar char="−"/>
              <a:defRPr lang="en-US" sz="1867" kern="1200" smtClean="0">
                <a:solidFill>
                  <a:schemeClr val="tx1"/>
                </a:solidFill>
                <a:latin typeface="JLR Emeric ExtraLight" panose="02000503040000020004" pitchFamily="2" charset="0"/>
                <a:ea typeface="+mn-ea"/>
                <a:cs typeface="+mn-cs"/>
              </a:defRPr>
            </a:lvl4pPr>
            <a:lvl5pPr marL="1310185" indent="-239178" algn="l" defTabSz="1219170" rtl="0" eaLnBrk="1" latinLnBrk="0" hangingPunct="1">
              <a:spcBef>
                <a:spcPts val="800"/>
              </a:spcBef>
              <a:buFont typeface="Arial" pitchFamily="34" charset="0"/>
              <a:buChar char="−"/>
              <a:tabLst/>
              <a:defRPr lang="en-GB" sz="1867" kern="1200">
                <a:solidFill>
                  <a:schemeClr val="tx1"/>
                </a:solidFill>
                <a:latin typeface="JLR Emeric ExtraLight" panose="02000503040000020004" pitchFamily="2" charset="0"/>
                <a:ea typeface="+mn-ea"/>
                <a:cs typeface="+mn-cs"/>
              </a:defRPr>
            </a:lvl5pPr>
            <a:lvl6pPr marL="1193770" indent="-241294" algn="l" defTabSz="1219170" rtl="0" eaLnBrk="1" latinLnBrk="0" hangingPunct="1">
              <a:spcBef>
                <a:spcPts val="800"/>
              </a:spcBef>
              <a:buFont typeface="Arial" pitchFamily="34" charset="0"/>
              <a:buChar char="−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 err="1"/>
              <a:t>eCAR</a:t>
            </a:r>
            <a:r>
              <a:rPr lang="en-US" altLang="zh-CN" sz="2400"/>
              <a:t> SYSTEM INTRODUCTION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/>
              <a:t>CAPACITY PLANNING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/>
              <a:t>STEPS TO CREATE CAPACITY PLANNING IN SYSTEM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/>
              <a:t>STEPS TO CREATE PHASE 0/3 IN SYSTEM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/>
              <a:t>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600501" y="2852382"/>
            <a:ext cx="11054687" cy="1063910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500" y="1293340"/>
            <a:ext cx="11054687" cy="1063910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25175"/>
      </p:ext>
    </p:extLst>
  </p:cSld>
  <p:clrMapOvr>
    <a:masterClrMapping/>
  </p:clrMapOvr>
</p:sld>
</file>

<file path=ppt/theme/theme1.xml><?xml version="1.0" encoding="utf-8"?>
<a:theme xmlns:a="http://schemas.openxmlformats.org/drawingml/2006/main" name="JLR template">
  <a:themeElements>
    <a:clrScheme name="JLR">
      <a:dk1>
        <a:srgbClr val="131313"/>
      </a:dk1>
      <a:lt1>
        <a:sysClr val="window" lastClr="FFFFFF"/>
      </a:lt1>
      <a:dk2>
        <a:srgbClr val="8C8C8C"/>
      </a:dk2>
      <a:lt2>
        <a:srgbClr val="E8E8E8"/>
      </a:lt2>
      <a:accent1>
        <a:srgbClr val="573535"/>
      </a:accent1>
      <a:accent2>
        <a:srgbClr val="A47245"/>
      </a:accent2>
      <a:accent3>
        <a:srgbClr val="BBA56E"/>
      </a:accent3>
      <a:accent4>
        <a:srgbClr val="333348"/>
      </a:accent4>
      <a:accent5>
        <a:srgbClr val="4E5F7A"/>
      </a:accent5>
      <a:accent6>
        <a:srgbClr val="91A19F"/>
      </a:accent6>
      <a:hlink>
        <a:srgbClr val="131313"/>
      </a:hlink>
      <a:folHlink>
        <a:srgbClr val="52525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bg1">
              <a:lumMod val="50000"/>
            </a:schemeClr>
          </a:solidFill>
        </a:ln>
      </a:spPr>
      <a:bodyPr lIns="108000" tIns="108000" rIns="108000" bIns="108000" rtlCol="0" anchor="t" anchorCtr="0"/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dirty="0" smtClean="0"/>
        </a:defPPr>
      </a:lstStyle>
    </a:txDef>
  </a:objectDefaults>
  <a:extraClrSchemeLst/>
  <a:custClrLst>
    <a:custClr name="GREY BLACK">
      <a:srgbClr val="1E1E1E"/>
    </a:custClr>
    <a:custClr name="WHITE">
      <a:srgbClr val="FFFFFF"/>
    </a:custClr>
    <a:custClr name="GREY 1">
      <a:srgbClr val="525252"/>
    </a:custClr>
    <a:custClr name="GREY 2">
      <a:srgbClr val="8C8C8C"/>
    </a:custClr>
    <a:custClr name="GREY 3">
      <a:srgbClr val="C4C4C4"/>
    </a:custClr>
    <a:custClr name="GREY 4">
      <a:srgbClr val="E8E8E8"/>
    </a:custClr>
    <a:custClr name="-">
      <a:srgbClr val="FFFFFF"/>
    </a:custClr>
    <a:custClr name="-">
      <a:srgbClr val="FFFFFF"/>
    </a:custClr>
    <a:custClr name="-">
      <a:srgbClr val="FFFFFF"/>
    </a:custClr>
    <a:custClr name="-">
      <a:srgbClr val="FFFFFF"/>
    </a:custClr>
    <a:custClr name="Warm 1">
      <a:srgbClr val="6C4646"/>
    </a:custClr>
    <a:custClr name="Warm 2">
      <a:srgbClr val="BD845B"/>
    </a:custClr>
    <a:custClr name="Warm 3">
      <a:srgbClr val="C5AD7E"/>
    </a:custClr>
    <a:custClr name="Warm 4">
      <a:srgbClr val="E2D5BE"/>
    </a:custClr>
    <a:custClr name="Cool 1">
      <a:srgbClr val="40465C"/>
    </a:custClr>
    <a:custClr name="Cool 2">
      <a:srgbClr val="5B788F"/>
    </a:custClr>
    <a:custClr name="Cool 3">
      <a:srgbClr val="95ADAC"/>
    </a:custClr>
    <a:custClr name="Cool 4">
      <a:srgbClr val="CDD7D9"/>
    </a:custClr>
    <a:custClr name="Jaguar Red">
      <a:srgbClr val="9E1B32"/>
    </a:custClr>
    <a:custClr name="Land Rover Green">
      <a:srgbClr val="005A2B"/>
    </a:custClr>
  </a:custClrLst>
  <a:extLst>
    <a:ext uri="{05A4C25C-085E-4340-85A3-A5531E510DB2}">
      <thm15:themeFamily xmlns:thm15="http://schemas.microsoft.com/office/thememl/2012/main" name="JLR template" id="{23D2B990-68E3-485C-A91E-C44F5704B13E}" vid="{C48E3B8A-035E-492B-B6EB-97F890A37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2ED85D5315CD46A6B3B59B2820119B" ma:contentTypeVersion="6" ma:contentTypeDescription="Create a new document." ma:contentTypeScope="" ma:versionID="e67a789611d9b609d4fa978964e03a60">
  <xsd:schema xmlns:xsd="http://www.w3.org/2001/XMLSchema" xmlns:xs="http://www.w3.org/2001/XMLSchema" xmlns:p="http://schemas.microsoft.com/office/2006/metadata/properties" xmlns:ns2="28fe72d5-2d3f-45be-88f6-f7a317304c70" xmlns:ns3="9127578e-6c4b-45b8-8205-fd48c40fbb92" targetNamespace="http://schemas.microsoft.com/office/2006/metadata/properties" ma:root="true" ma:fieldsID="9fa776f51b9eb4f780a5d435b0b47c31" ns2:_="" ns3:_="">
    <xsd:import namespace="28fe72d5-2d3f-45be-88f6-f7a317304c70"/>
    <xsd:import namespace="9127578e-6c4b-45b8-8205-fd48c40fbb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e72d5-2d3f-45be-88f6-f7a317304c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7578e-6c4b-45b8-8205-fd48c40fbb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F6A4AA-9C06-486E-B09F-9D041B990395}">
  <ds:schemaRefs>
    <ds:schemaRef ds:uri="28fe72d5-2d3f-45be-88f6-f7a317304c70"/>
    <ds:schemaRef ds:uri="9127578e-6c4b-45b8-8205-fd48c40fbb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DEE520-919C-4B5B-88AB-AEC6A64CD835}">
  <ds:schemaRefs>
    <ds:schemaRef ds:uri="28fe72d5-2d3f-45be-88f6-f7a317304c70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9127578e-6c4b-45b8-8205-fd48c40fbb92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F89E1B-4F52-4AAC-A49F-34EA056E42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JLR template</Template>
  <TotalTime>0</TotalTime>
  <Words>1490</Words>
  <Application>Microsoft Office PowerPoint</Application>
  <PresentationFormat>Widescreen</PresentationFormat>
  <Paragraphs>196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 Unicode MS</vt:lpstr>
      <vt:lpstr>微软雅黑</vt:lpstr>
      <vt:lpstr>Arial</vt:lpstr>
      <vt:lpstr>Calibri</vt:lpstr>
      <vt:lpstr>Georgia</vt:lpstr>
      <vt:lpstr>JLR Emeric</vt:lpstr>
      <vt:lpstr>JLR Emeric ExtraLight</vt:lpstr>
      <vt:lpstr>JLR Emeric SemiBold</vt:lpstr>
      <vt:lpstr>Times New Roman</vt:lpstr>
      <vt:lpstr>Wingdings</vt:lpstr>
      <vt:lpstr>JLR template</vt:lpstr>
      <vt:lpstr>Acrobat Document</vt:lpstr>
      <vt:lpstr>PowerPoint Presentation</vt:lpstr>
      <vt:lpstr>PowerPoint Presentation</vt:lpstr>
      <vt:lpstr>eCAR SYSTEM INTRODUCTION </vt:lpstr>
      <vt:lpstr>eCAR SYSTEM INTRODUCTION </vt:lpstr>
      <vt:lpstr>eCAR SYSTEM INTRODUCTION </vt:lpstr>
      <vt:lpstr>eCAR SYSTEM INTRODUCTION </vt:lpstr>
      <vt:lpstr>PowerPoint Presentation</vt:lpstr>
      <vt:lpstr>CAPACITY PLANNING</vt:lpstr>
      <vt:lpstr>PowerPoint Presentation</vt:lpstr>
      <vt:lpstr>STEPS TO CREATE CAPACITY PLANNING IN SYSTEM</vt:lpstr>
      <vt:lpstr>STEPS TO CREATE CAPACITY PLANNING IN SYSTEM</vt:lpstr>
      <vt:lpstr>STEPS TO CREATE CAPACITY PLANNING IN SYSTEM</vt:lpstr>
      <vt:lpstr>STEPS TO CREATE CAPACITY PLANNING IN SYSTEM</vt:lpstr>
      <vt:lpstr>STEPS TO CREATE CAPACITY PLANNING IN SYSTEM</vt:lpstr>
      <vt:lpstr>STEPS TO CREATE CAPACITY PLANNING IN SYSTEM</vt:lpstr>
      <vt:lpstr>STEPS TO CREATE CAPACITY PLANNING IN SYSTEM</vt:lpstr>
      <vt:lpstr>STEPS TO CREATE CAPACITY PLANNING IN SYSTEM</vt:lpstr>
      <vt:lpstr>STEPS TO CREATE CAPACITY PLANNING IN SYSTEM</vt:lpstr>
      <vt:lpstr>STEPS TO CREATE CAPACITY PLANNING IN SYSTEM</vt:lpstr>
      <vt:lpstr>STEPS TO CREATE CAPACITY PLANNING IN SYSTEM</vt:lpstr>
      <vt:lpstr>STEPS TO CREATE CAPACITY PLANNING IN SYSTEM</vt:lpstr>
      <vt:lpstr>STEPS TO CREATE CAPACITY PLANNING IN SYSTEM</vt:lpstr>
      <vt:lpstr>STEPS TO CREATE CAPACITY PLANNING IN SYSTEM</vt:lpstr>
      <vt:lpstr>STEPS TO CREATE CAPACITY PLANNING IN SYSTEM</vt:lpstr>
      <vt:lpstr>STEPS TO CREATE CAPACITY PLANNING IN SYSTEM</vt:lpstr>
      <vt:lpstr>PowerPoint Presentation</vt:lpstr>
      <vt:lpstr>STEPS TO CREATE PHASE 0/3 IN SYSTEM</vt:lpstr>
      <vt:lpstr>STEPS TO CREATE PHASE 0/3 IN SYSTEM</vt:lpstr>
      <vt:lpstr>STEPS TO CREATE PHASE 0/3 IN SYSTEM</vt:lpstr>
      <vt:lpstr>STEPS TO CREATE PHASE 0/3 IN SYSTEM</vt:lpstr>
      <vt:lpstr>STEPS TO CREATE PHASE 0/3 IN SYSTEM</vt:lpstr>
      <vt:lpstr>STEPS TO CREATE PHASE 0/3 IN SYSTEM</vt:lpstr>
      <vt:lpstr>PowerPoint Presentation</vt:lpstr>
    </vt:vector>
  </TitlesOfParts>
  <Company>Jaguar Land Rover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Jiang, Haiping (H.)</dc:creator>
  <cp:lastModifiedBy>Janak Mistry</cp:lastModifiedBy>
  <cp:revision>1</cp:revision>
  <dcterms:created xsi:type="dcterms:W3CDTF">2018-06-14T07:25:56Z</dcterms:created>
  <dcterms:modified xsi:type="dcterms:W3CDTF">2025-10-10T12:37:49Z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0x010100862ED85D5315CD46A6B3B59B2820119B</vt:lpwstr>
  </property>
  <property fmtid="{D5CDD505-2E9C-101B-9397-08002B2CF9AE}" pid="3" name="MSIP_Label_289eaf13-f528-470e-bf6b-38b666617431_Enabled">
    <vt:lpwstr>true</vt:lpwstr>
  </property>
  <property fmtid="{D5CDD505-2E9C-101B-9397-08002B2CF9AE}" pid="4" name="MSIP_Label_289eaf13-f528-470e-bf6b-38b666617431_SetDate">
    <vt:lpwstr>2025-01-16T14:31:48Z</vt:lpwstr>
  </property>
  <property fmtid="{D5CDD505-2E9C-101B-9397-08002B2CF9AE}" pid="5" name="MSIP_Label_289eaf13-f528-470e-bf6b-38b666617431_Method">
    <vt:lpwstr>Standard</vt:lpwstr>
  </property>
  <property fmtid="{D5CDD505-2E9C-101B-9397-08002B2CF9AE}" pid="6" name="MSIP_Label_289eaf13-f528-470e-bf6b-38b666617431_Name">
    <vt:lpwstr>Proprietary</vt:lpwstr>
  </property>
  <property fmtid="{D5CDD505-2E9C-101B-9397-08002B2CF9AE}" pid="7" name="MSIP_Label_289eaf13-f528-470e-bf6b-38b666617431_SiteId">
    <vt:lpwstr>4c087f80-1e07-4f72-9e41-d7d9748d0f4c</vt:lpwstr>
  </property>
  <property fmtid="{D5CDD505-2E9C-101B-9397-08002B2CF9AE}" pid="8" name="MSIP_Label_289eaf13-f528-470e-bf6b-38b666617431_ActionId">
    <vt:lpwstr>c3e8bc9f-7480-4763-b3f8-5dea83dd039d</vt:lpwstr>
  </property>
  <property fmtid="{D5CDD505-2E9C-101B-9397-08002B2CF9AE}" pid="9" name="MSIP_Label_289eaf13-f528-470e-bf6b-38b666617431_ContentBits">
    <vt:lpwstr>0</vt:lpwstr>
  </property>
</Properties>
</file>