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 autoCompressPictures="0">
  <p:sldMasterIdLst>
    <p:sldMasterId id="2147483671" r:id="rId1"/>
  </p:sldMasterIdLst>
  <p:notesMasterIdLst>
    <p:notesMasterId r:id="rId3"/>
  </p:notesMasterIdLst>
  <p:handoutMasterIdLst>
    <p:handoutMasterId r:id="rId4"/>
  </p:handoutMasterIdLst>
  <p:sldIdLst>
    <p:sldId id="30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6" userDrawn="1">
          <p15:clr>
            <a:srgbClr val="A4A3A4"/>
          </p15:clr>
        </p15:guide>
        <p15:guide id="2" orient="horz" pos="1747" userDrawn="1">
          <p15:clr>
            <a:srgbClr val="A4A3A4"/>
          </p15:clr>
        </p15:guide>
        <p15:guide id="3" orient="horz" pos="1837" userDrawn="1">
          <p15:clr>
            <a:srgbClr val="A4A3A4"/>
          </p15:clr>
        </p15:guide>
        <p15:guide id="4" orient="horz" pos="2926" userDrawn="1">
          <p15:clr>
            <a:srgbClr val="A4A3A4"/>
          </p15:clr>
        </p15:guide>
        <p15:guide id="5" orient="horz" pos="3034" userDrawn="1">
          <p15:clr>
            <a:srgbClr val="A4A3A4"/>
          </p15:clr>
        </p15:guide>
        <p15:guide id="6" pos="2836" userDrawn="1">
          <p15:clr>
            <a:srgbClr val="A4A3A4"/>
          </p15:clr>
        </p15:guide>
        <p15:guide id="7" pos="2924" userDrawn="1">
          <p15:clr>
            <a:srgbClr val="A4A3A4"/>
          </p15:clr>
        </p15:guide>
        <p15:guide id="8" pos="140" userDrawn="1">
          <p15:clr>
            <a:srgbClr val="A4A3A4"/>
          </p15:clr>
        </p15:guide>
        <p15:guide id="9" pos="1442" userDrawn="1">
          <p15:clr>
            <a:srgbClr val="A4A3A4"/>
          </p15:clr>
        </p15:guide>
        <p15:guide id="10" pos="1529" userDrawn="1">
          <p15:clr>
            <a:srgbClr val="A4A3A4"/>
          </p15:clr>
        </p15:guide>
        <p15:guide id="11" pos="4228" userDrawn="1">
          <p15:clr>
            <a:srgbClr val="A4A3A4"/>
          </p15:clr>
        </p15:guide>
        <p15:guide id="12" pos="4316" userDrawn="1">
          <p15:clr>
            <a:srgbClr val="A4A3A4"/>
          </p15:clr>
        </p15:guide>
        <p15:guide id="13" pos="5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25252"/>
    <a:srgbClr val="005A2B"/>
    <a:srgbClr val="9E1B32"/>
    <a:srgbClr val="D8DDE0"/>
    <a:srgbClr val="E4DBC6"/>
    <a:srgbClr val="C4C4C4"/>
    <a:srgbClr val="8C8C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66" autoAdjust="0"/>
    <p:restoredTop sz="72079" autoAdjust="0"/>
  </p:normalViewPr>
  <p:slideViewPr>
    <p:cSldViewPr snapToGrid="0" showGuides="1">
      <p:cViewPr>
        <p:scale>
          <a:sx n="140" d="100"/>
          <a:sy n="140" d="100"/>
        </p:scale>
        <p:origin x="918" y="348"/>
      </p:cViewPr>
      <p:guideLst>
        <p:guide orient="horz" pos="76"/>
        <p:guide orient="horz" pos="1747"/>
        <p:guide orient="horz" pos="1837"/>
        <p:guide orient="horz" pos="2926"/>
        <p:guide orient="horz" pos="3034"/>
        <p:guide pos="2836"/>
        <p:guide pos="2924"/>
        <p:guide pos="140"/>
        <p:guide pos="1442"/>
        <p:guide pos="1529"/>
        <p:guide pos="4228"/>
        <p:guide pos="4316"/>
        <p:guide pos="56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199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2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660188-8B3B-497C-B5A9-22038B3E5A50}" type="datetimeFigureOut">
              <a:rPr lang="en-GB" smtClean="0"/>
              <a:t>06/09/2019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66306E-A293-4AA0-84B1-73B4E022A1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222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29831F-C8BF-4C81-9259-DC456B4501DA}" type="datetimeFigureOut">
              <a:rPr lang="en-GB" smtClean="0"/>
              <a:t>06/09/2019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DA5E9-8E0A-471F-B141-C0F2518D2DB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2289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839" y="3615538"/>
            <a:ext cx="8696325" cy="296706"/>
          </a:xfrm>
        </p:spPr>
        <p:txBody>
          <a:bodyPr anchor="ctr"/>
          <a:lstStyle>
            <a:lvl1pPr marL="0" indent="0">
              <a:buNone/>
              <a:defRPr sz="2000" b="1" i="0" cap="all" spc="0" baseline="0">
                <a:solidFill>
                  <a:schemeClr val="tx1"/>
                </a:solidFill>
                <a:latin typeface="JLR Emeric SemiBold" panose="02000503040000020004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3839" y="3936662"/>
            <a:ext cx="8696325" cy="285129"/>
          </a:xfr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7589048" y="4819146"/>
            <a:ext cx="1328738" cy="138499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900" dirty="0">
                <a:solidFill>
                  <a:srgbClr val="131313"/>
                </a:solidFill>
                <a:latin typeface="JLR Emeric ExtraLight" panose="02000503040000020004" pitchFamily="2" charset="0"/>
              </a:rPr>
              <a:t>Confidential ©2019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0" y="820738"/>
            <a:ext cx="9144000" cy="2635250"/>
          </a:xfrm>
          <a:solidFill>
            <a:schemeClr val="bg2"/>
          </a:solidFill>
        </p:spPr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Rectangle 3"/>
          <p:cNvSpPr/>
          <p:nvPr userDrawn="1"/>
        </p:nvSpPr>
        <p:spPr>
          <a:xfrm>
            <a:off x="1" y="4788368"/>
            <a:ext cx="1961147" cy="355132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t" anchorCtr="0"/>
          <a:lstStyle/>
          <a:p>
            <a:endParaRPr lang="en-GB" sz="1801" dirty="0">
              <a:solidFill>
                <a:srgbClr val="131313"/>
              </a:solidFill>
              <a:latin typeface="JLR Emeric ExtraLight" panose="02000503040000020004" pitchFamily="2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223839" y="4618834"/>
            <a:ext cx="2203451" cy="498475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100">
                <a:latin typeface="JLR Emeric ExtraLight" panose="02000503040000020004" pitchFamily="2" charset="0"/>
              </a:defRPr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2936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and Tex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3839" y="1044575"/>
            <a:ext cx="4271963" cy="360045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>
                <a:latin typeface="JLR Emeric ExtraLight" panose="02000503040000020004" pitchFamily="2" charset="0"/>
              </a:defRPr>
            </a:lvl1pPr>
            <a:lvl2pPr marL="449268" indent="-180976">
              <a:defRPr lang="en-US" sz="1600" smtClean="0">
                <a:latin typeface="JLR Emeric ExtraLight" panose="02000503040000020004" pitchFamily="2" charset="0"/>
              </a:defRPr>
            </a:lvl2pPr>
            <a:lvl3pPr marL="625483" indent="-171453">
              <a:defRPr lang="en-US" sz="1401" smtClean="0">
                <a:latin typeface="JLR Emeric ExtraLight" panose="02000503040000020004" pitchFamily="2" charset="0"/>
              </a:defRPr>
            </a:lvl3pPr>
            <a:lvl4pPr marL="808047" indent="-180976">
              <a:defRPr lang="en-US" sz="1401" smtClean="0">
                <a:latin typeface="JLR Emeric ExtraLight" panose="02000503040000020004" pitchFamily="2" charset="0"/>
              </a:defRPr>
            </a:lvl4pPr>
            <a:lvl5pPr marL="982675" indent="-180976">
              <a:defRPr lang="en-GB" sz="1401">
                <a:latin typeface="JLR Emeric ExtraLight" panose="02000503040000020004" pitchFamily="2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3"/>
          </p:nvPr>
        </p:nvSpPr>
        <p:spPr>
          <a:xfrm>
            <a:off x="4643438" y="1044575"/>
            <a:ext cx="4276725" cy="3600450"/>
          </a:xfrm>
        </p:spPr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643438" y="4645026"/>
            <a:ext cx="4276725" cy="284163"/>
          </a:xfrm>
        </p:spPr>
        <p:txBody>
          <a:bodyPr/>
          <a:lstStyle>
            <a:lvl1pPr marL="0" indent="0">
              <a:buNone/>
              <a:defRPr sz="800">
                <a:latin typeface="JLR Emeric ExtraLight" panose="02000503040000020004" pitchFamily="2" charset="0"/>
              </a:defRPr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" y="4788368"/>
            <a:ext cx="1961147" cy="355132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t" anchorCtr="0"/>
          <a:lstStyle/>
          <a:p>
            <a:endParaRPr lang="en-GB" sz="1801" dirty="0">
              <a:solidFill>
                <a:srgbClr val="131313"/>
              </a:solidFill>
              <a:latin typeface="JLR Emeric ExtraLight" panose="02000503040000020004" pitchFamily="2" charset="0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39968"/>
            <a:ext cx="6629401" cy="31079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5"/>
          </p:nvPr>
        </p:nvSpPr>
        <p:spPr>
          <a:xfrm>
            <a:off x="223837" y="469985"/>
            <a:ext cx="6629403" cy="285129"/>
          </a:xfr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0653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39968"/>
            <a:ext cx="6629401" cy="31079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3"/>
          </p:nvPr>
        </p:nvSpPr>
        <p:spPr>
          <a:xfrm>
            <a:off x="223837" y="469985"/>
            <a:ext cx="6629403" cy="285129"/>
          </a:xfr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5433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047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9336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o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4297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839" y="985050"/>
            <a:ext cx="2909886" cy="128190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1" b="0" cap="none" spc="0" baseline="0">
                <a:latin typeface="JLR Emeric ExtraLight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0" y="1010529"/>
            <a:ext cx="2746848" cy="1257300"/>
          </a:xfrm>
        </p:spPr>
        <p:txBody>
          <a:bodyPr>
            <a:noAutofit/>
          </a:bodyPr>
          <a:lstStyle>
            <a:lvl1pPr marL="0" indent="0">
              <a:lnSpc>
                <a:spcPts val="1300"/>
              </a:lnSpc>
              <a:spcBef>
                <a:spcPts val="0"/>
              </a:spcBef>
              <a:buFontTx/>
              <a:buNone/>
              <a:tabLst>
                <a:tab pos="292103" algn="l"/>
              </a:tabLst>
              <a:defRPr sz="1200" b="1">
                <a:latin typeface="JLR Emeric SemiBold" panose="02000503040000020004" pitchFamily="2" charset="0"/>
              </a:defRPr>
            </a:lvl1pPr>
            <a:lvl2pPr marL="0" indent="0">
              <a:lnSpc>
                <a:spcPts val="1300"/>
              </a:lnSpc>
              <a:spcBef>
                <a:spcPts val="0"/>
              </a:spcBef>
              <a:spcAft>
                <a:spcPts val="700"/>
              </a:spcAft>
              <a:buFontTx/>
              <a:buNone/>
              <a:tabLst>
                <a:tab pos="292103" algn="l"/>
              </a:tabLst>
              <a:defRPr sz="1200">
                <a:latin typeface="JLR Emeric ExtraLight" panose="02000503040000020004" pitchFamily="2" charset="0"/>
              </a:defRPr>
            </a:lvl2pPr>
            <a:lvl3pPr>
              <a:lnSpc>
                <a:spcPts val="1300"/>
              </a:lnSpc>
              <a:spcBef>
                <a:spcPts val="700"/>
              </a:spcBef>
              <a:defRPr sz="1200"/>
            </a:lvl3pPr>
            <a:lvl4pPr>
              <a:lnSpc>
                <a:spcPts val="1300"/>
              </a:lnSpc>
              <a:spcBef>
                <a:spcPts val="700"/>
              </a:spcBef>
              <a:defRPr sz="1200"/>
            </a:lvl4pPr>
            <a:lvl5pPr>
              <a:lnSpc>
                <a:spcPts val="1300"/>
              </a:lnSpc>
              <a:spcBef>
                <a:spcPts val="700"/>
              </a:spcBef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6118699" y="1010528"/>
            <a:ext cx="2305454" cy="138024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700"/>
              </a:spcBef>
            </a:pPr>
            <a:r>
              <a:rPr lang="en-GB" sz="1200" b="1" dirty="0">
                <a:solidFill>
                  <a:srgbClr val="131313"/>
                </a:solidFill>
                <a:latin typeface="JLR Emeric SemiBold" panose="02000503040000020004" pitchFamily="2" charset="0"/>
              </a:rPr>
              <a:t>Jaguar Land Rover</a:t>
            </a:r>
            <a:r>
              <a:rPr lang="en-GB" sz="1200" dirty="0">
                <a:solidFill>
                  <a:srgbClr val="131313"/>
                </a:solidFill>
                <a:latin typeface="JLR Emeric ExtraLight" panose="02000503040000020004" pitchFamily="2" charset="0"/>
              </a:rPr>
              <a:t/>
            </a:r>
            <a:br>
              <a:rPr lang="en-GB" sz="1200" dirty="0">
                <a:solidFill>
                  <a:srgbClr val="131313"/>
                </a:solidFill>
                <a:latin typeface="JLR Emeric ExtraLight" panose="02000503040000020004" pitchFamily="2" charset="0"/>
              </a:rPr>
            </a:br>
            <a:r>
              <a:rPr lang="en-GB" sz="1200" dirty="0">
                <a:solidFill>
                  <a:srgbClr val="131313"/>
                </a:solidFill>
                <a:latin typeface="JLR Emeric ExtraLight" panose="02000503040000020004" pitchFamily="2" charset="0"/>
              </a:rPr>
              <a:t>W/1/26 Abbey Road, Whitley</a:t>
            </a:r>
            <a:br>
              <a:rPr lang="en-GB" sz="1200" dirty="0">
                <a:solidFill>
                  <a:srgbClr val="131313"/>
                </a:solidFill>
                <a:latin typeface="JLR Emeric ExtraLight" panose="02000503040000020004" pitchFamily="2" charset="0"/>
              </a:rPr>
            </a:br>
            <a:r>
              <a:rPr lang="en-GB" sz="1200" dirty="0">
                <a:solidFill>
                  <a:srgbClr val="131313"/>
                </a:solidFill>
                <a:latin typeface="JLR Emeric ExtraLight" panose="02000503040000020004" pitchFamily="2" charset="0"/>
              </a:rPr>
              <a:t>Coventry CV3 4LF, UK</a:t>
            </a:r>
          </a:p>
          <a:p>
            <a:pPr>
              <a:lnSpc>
                <a:spcPts val="1300"/>
              </a:lnSpc>
              <a:spcBef>
                <a:spcPts val="700"/>
              </a:spcBef>
            </a:pPr>
            <a:r>
              <a:rPr lang="en-GB" sz="1200" dirty="0">
                <a:solidFill>
                  <a:srgbClr val="131313"/>
                </a:solidFill>
                <a:latin typeface="JLR Emeric ExtraLight" panose="02000503040000020004" pitchFamily="2" charset="0"/>
              </a:rPr>
              <a:t>jaguarlandrover.com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3143250" y="2362202"/>
            <a:ext cx="2746848" cy="1257300"/>
          </a:xfrm>
        </p:spPr>
        <p:txBody>
          <a:bodyPr>
            <a:noAutofit/>
          </a:bodyPr>
          <a:lstStyle>
            <a:lvl1pPr marL="0" indent="0">
              <a:lnSpc>
                <a:spcPts val="1300"/>
              </a:lnSpc>
              <a:spcBef>
                <a:spcPts val="0"/>
              </a:spcBef>
              <a:buFontTx/>
              <a:buNone/>
              <a:tabLst>
                <a:tab pos="292103" algn="l"/>
              </a:tabLst>
              <a:defRPr sz="1200" b="1">
                <a:latin typeface="JLR Emeric SemiBold" panose="02000503040000020004" pitchFamily="2" charset="0"/>
              </a:defRPr>
            </a:lvl1pPr>
            <a:lvl2pPr marL="0" indent="0">
              <a:lnSpc>
                <a:spcPts val="1300"/>
              </a:lnSpc>
              <a:spcBef>
                <a:spcPts val="0"/>
              </a:spcBef>
              <a:spcAft>
                <a:spcPts val="700"/>
              </a:spcAft>
              <a:buFontTx/>
              <a:buNone/>
              <a:tabLst>
                <a:tab pos="292103" algn="l"/>
              </a:tabLst>
              <a:defRPr sz="1200">
                <a:latin typeface="JLR Emeric ExtraLight" panose="02000503040000020004" pitchFamily="2" charset="0"/>
              </a:defRPr>
            </a:lvl2pPr>
            <a:lvl3pPr>
              <a:lnSpc>
                <a:spcPts val="1300"/>
              </a:lnSpc>
              <a:spcBef>
                <a:spcPts val="700"/>
              </a:spcBef>
              <a:defRPr sz="1200"/>
            </a:lvl3pPr>
            <a:lvl4pPr>
              <a:lnSpc>
                <a:spcPts val="1300"/>
              </a:lnSpc>
              <a:spcBef>
                <a:spcPts val="700"/>
              </a:spcBef>
              <a:defRPr sz="1200"/>
            </a:lvl4pPr>
            <a:lvl5pPr>
              <a:lnSpc>
                <a:spcPts val="1300"/>
              </a:lnSpc>
              <a:spcBef>
                <a:spcPts val="700"/>
              </a:spcBef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861279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839" y="3615538"/>
            <a:ext cx="8696325" cy="296706"/>
          </a:xfrm>
        </p:spPr>
        <p:txBody>
          <a:bodyPr/>
          <a:lstStyle>
            <a:lvl1pPr marL="0" indent="0">
              <a:buNone/>
              <a:defRPr sz="2000" b="1" i="0" cap="all" spc="0" baseline="0">
                <a:solidFill>
                  <a:schemeClr val="tx1"/>
                </a:solidFill>
                <a:latin typeface="JLR Emeric SemiBold" panose="02000503040000020004" pitchFamily="2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3839" y="3936662"/>
            <a:ext cx="8696325" cy="285129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7589048" y="4788368"/>
            <a:ext cx="1328738" cy="16927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r"/>
            <a:r>
              <a:rPr lang="en-GB" sz="1100" dirty="0">
                <a:solidFill>
                  <a:schemeClr val="tx1"/>
                </a:solidFill>
                <a:latin typeface="JLR Emeric ExtraLight" panose="02000503040000020004" pitchFamily="2" charset="0"/>
              </a:rPr>
              <a:t>Confidential</a:t>
            </a:r>
            <a:r>
              <a:rPr lang="en-GB" sz="1100" baseline="0" dirty="0">
                <a:solidFill>
                  <a:schemeClr val="tx1"/>
                </a:solidFill>
                <a:latin typeface="JLR Emeric ExtraLight" panose="02000503040000020004" pitchFamily="2" charset="0"/>
              </a:rPr>
              <a:t> ©2019</a:t>
            </a:r>
            <a:endParaRPr lang="en-GB" sz="1100" dirty="0">
              <a:solidFill>
                <a:schemeClr val="tx1"/>
              </a:solidFill>
              <a:latin typeface="JLR Emeric ExtraLight" panose="02000503040000020004" pitchFamily="2" charset="0"/>
            </a:endParaRP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0" y="820738"/>
            <a:ext cx="9144000" cy="2635250"/>
          </a:xfrm>
          <a:solidFill>
            <a:schemeClr val="bg2"/>
          </a:solidFill>
        </p:spPr>
        <p:txBody>
          <a:bodyPr/>
          <a:lstStyle/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4" name="Rectangle 3"/>
          <p:cNvSpPr/>
          <p:nvPr userDrawn="1"/>
        </p:nvSpPr>
        <p:spPr>
          <a:xfrm>
            <a:off x="1" y="4788368"/>
            <a:ext cx="1961147" cy="355132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t" anchorCtr="0"/>
          <a:lstStyle/>
          <a:p>
            <a:pPr algn="l"/>
            <a:endParaRPr lang="en-GB" sz="1801" dirty="0">
              <a:solidFill>
                <a:schemeClr val="tx1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223839" y="4618834"/>
            <a:ext cx="2203451" cy="498475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100">
                <a:latin typeface="JLR Emeric ExtraLight" panose="02000503040000020004" pitchFamily="2" charset="0"/>
              </a:defRPr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50794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Divi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3839" y="3615538"/>
            <a:ext cx="8696325" cy="296706"/>
          </a:xfrm>
        </p:spPr>
        <p:txBody>
          <a:bodyPr/>
          <a:lstStyle>
            <a:lvl1pPr marL="0" indent="0">
              <a:buNone/>
              <a:defRPr sz="2000" b="1" i="0" cap="none" spc="0" baseline="0">
                <a:solidFill>
                  <a:schemeClr val="tx1"/>
                </a:solidFill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3839" y="3936662"/>
            <a:ext cx="8696325" cy="285129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783806"/>
            <a:ext cx="1963083" cy="359695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223839" y="4618834"/>
            <a:ext cx="2203451" cy="498475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100">
                <a:latin typeface="JLR Emeric ExtraLight" panose="02000503040000020004" pitchFamily="2" charset="0"/>
              </a:defRPr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26699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Bullet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20651"/>
            <a:ext cx="6629401" cy="655307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182566" indent="-182566">
              <a:buFont typeface="Arial" panose="020B0604020202020204" pitchFamily="34" charset="0"/>
              <a:buChar char="•"/>
              <a:defRPr sz="1600">
                <a:latin typeface="JLR Emeric ExtraLight" panose="02000503040000020004" pitchFamily="2" charset="0"/>
              </a:defRPr>
            </a:lvl1pPr>
            <a:lvl2pPr marL="449268" indent="-179391">
              <a:buFont typeface="Arial" panose="020B0604020202020204" pitchFamily="34" charset="0"/>
              <a:buChar char="−"/>
              <a:defRPr sz="1600">
                <a:latin typeface="JLR Emeric ExtraLight" panose="02000503040000020004" pitchFamily="2" charset="0"/>
              </a:defRPr>
            </a:lvl2pPr>
            <a:lvl3pPr marL="625483" indent="-180976">
              <a:buFont typeface="Arial" pitchFamily="34" charset="0"/>
              <a:buChar char="−"/>
              <a:defRPr sz="1401">
                <a:latin typeface="JLR Emeric ExtraLight" panose="02000503040000020004" pitchFamily="2" charset="0"/>
              </a:defRPr>
            </a:lvl3pPr>
            <a:lvl4pPr marL="808047" indent="-179391">
              <a:buFont typeface="Arial" pitchFamily="34" charset="0"/>
              <a:buChar char="−"/>
              <a:defRPr sz="1401">
                <a:latin typeface="JLR Emeric ExtraLight" panose="02000503040000020004" pitchFamily="2" charset="0"/>
              </a:defRPr>
            </a:lvl4pPr>
            <a:lvl5pPr marL="982675" indent="-179391">
              <a:buFont typeface="Arial" pitchFamily="34" charset="0"/>
              <a:buChar char="−"/>
              <a:tabLst/>
              <a:defRPr sz="1401">
                <a:latin typeface="JLR Emeric ExtraLight" panose="02000503040000020004" pitchFamily="2" charset="0"/>
              </a:defRPr>
            </a:lvl5pPr>
            <a:lvl6pPr marL="900011" indent="-180976">
              <a:buFont typeface="Arial" pitchFamily="34" charset="0"/>
              <a:buChar char="−"/>
              <a:defRPr sz="1401"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120443" y="4858326"/>
            <a:ext cx="1404000" cy="216000"/>
            <a:chOff x="120441" y="4827685"/>
            <a:chExt cx="1468331" cy="231017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/>
            <a:srcRect r="84701"/>
            <a:stretch/>
          </p:blipFill>
          <p:spPr>
            <a:xfrm>
              <a:off x="120441" y="4827685"/>
              <a:ext cx="232235" cy="231017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2"/>
            <a:srcRect l="21215" r="63486"/>
            <a:stretch/>
          </p:blipFill>
          <p:spPr>
            <a:xfrm>
              <a:off x="429465" y="4827685"/>
              <a:ext cx="232235" cy="231017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/>
            <a:srcRect l="42350" r="42350"/>
            <a:stretch/>
          </p:blipFill>
          <p:spPr>
            <a:xfrm>
              <a:off x="738489" y="4827685"/>
              <a:ext cx="232235" cy="231017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2"/>
            <a:srcRect l="63529" r="21171"/>
            <a:stretch/>
          </p:blipFill>
          <p:spPr>
            <a:xfrm>
              <a:off x="1047513" y="4827685"/>
              <a:ext cx="232235" cy="231017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2"/>
            <a:srcRect l="84783" r="-83"/>
            <a:stretch/>
          </p:blipFill>
          <p:spPr>
            <a:xfrm>
              <a:off x="1356537" y="4827685"/>
              <a:ext cx="232235" cy="2310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853285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18733"/>
            <a:ext cx="6629401" cy="657224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0" indent="0">
              <a:buFont typeface="Arial" pitchFamily="34" charset="0"/>
              <a:buNone/>
              <a:defRPr sz="1600">
                <a:latin typeface="JLR Emeric ExtraLight" panose="02000503040000020004" pitchFamily="2" charset="0"/>
              </a:defRPr>
            </a:lvl1pPr>
            <a:lvl2pPr>
              <a:defRPr sz="1801"/>
            </a:lvl2pPr>
            <a:lvl3pPr marL="180976" indent="0">
              <a:buFont typeface="Arial" pitchFamily="34" charset="0"/>
              <a:buNone/>
              <a:defRPr sz="1801"/>
            </a:lvl3pPr>
            <a:lvl4pPr marL="381006" indent="0">
              <a:buFont typeface="Arial" pitchFamily="34" charset="0"/>
              <a:buNone/>
              <a:defRPr sz="1600"/>
            </a:lvl4pPr>
            <a:lvl5pPr marL="542931" indent="0">
              <a:buFont typeface="Arial" pitchFamily="34" charset="0"/>
              <a:buNone/>
              <a:defRPr sz="1600"/>
            </a:lvl5pPr>
            <a:lvl6pPr marL="714384" indent="0">
              <a:buFont typeface="Arial" pitchFamily="34" charset="0"/>
              <a:buNone/>
              <a:defRPr sz="1401"/>
            </a:lvl6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120443" y="4858326"/>
            <a:ext cx="1404000" cy="216000"/>
            <a:chOff x="120441" y="4827685"/>
            <a:chExt cx="1468331" cy="231017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/>
            <a:srcRect r="84701"/>
            <a:stretch/>
          </p:blipFill>
          <p:spPr>
            <a:xfrm>
              <a:off x="120441" y="4827685"/>
              <a:ext cx="232235" cy="231017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2"/>
            <a:srcRect l="21215" r="63486"/>
            <a:stretch/>
          </p:blipFill>
          <p:spPr>
            <a:xfrm>
              <a:off x="429465" y="4827685"/>
              <a:ext cx="232235" cy="231017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/>
            <a:srcRect l="42350" r="42350"/>
            <a:stretch/>
          </p:blipFill>
          <p:spPr>
            <a:xfrm>
              <a:off x="738489" y="4827685"/>
              <a:ext cx="232235" cy="231017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2"/>
            <a:srcRect l="63529" r="21171"/>
            <a:stretch/>
          </p:blipFill>
          <p:spPr>
            <a:xfrm>
              <a:off x="1047513" y="4827685"/>
              <a:ext cx="232235" cy="231017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2"/>
            <a:srcRect l="84783" r="-83"/>
            <a:stretch/>
          </p:blipFill>
          <p:spPr>
            <a:xfrm>
              <a:off x="1356537" y="4827685"/>
              <a:ext cx="232235" cy="2310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88864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3839" y="3615538"/>
            <a:ext cx="8696325" cy="296706"/>
          </a:xfrm>
        </p:spPr>
        <p:txBody>
          <a:bodyPr anchor="ctr"/>
          <a:lstStyle>
            <a:lvl1pPr marL="0" indent="0">
              <a:buNone/>
              <a:defRPr sz="2000" b="1" i="0" cap="none" spc="0" baseline="0">
                <a:solidFill>
                  <a:schemeClr val="tx1"/>
                </a:solidFill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3839" y="3936662"/>
            <a:ext cx="8696325" cy="285129"/>
          </a:xfr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783806"/>
            <a:ext cx="1963083" cy="359695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223839" y="4618834"/>
            <a:ext cx="2203451" cy="498475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100">
                <a:latin typeface="JLR Emeric ExtraLight" panose="02000503040000020004" pitchFamily="2" charset="0"/>
              </a:defRPr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37436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ulleted Text and Im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18563"/>
            <a:ext cx="6629401" cy="658999"/>
          </a:xfrm>
        </p:spPr>
        <p:txBody>
          <a:bodyPr/>
          <a:lstStyle>
            <a:lvl1pPr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3839" y="1044575"/>
            <a:ext cx="4271963" cy="3600450"/>
          </a:xfrm>
        </p:spPr>
        <p:txBody>
          <a:bodyPr vert="horz" lIns="0" tIns="0" rIns="0" bIns="0" rtlCol="0">
            <a:noAutofit/>
          </a:bodyPr>
          <a:lstStyle>
            <a:lvl1pPr marL="182566" indent="-182566">
              <a:buFont typeface="Arial" panose="020B0604020202020204" pitchFamily="34" charset="0"/>
              <a:buChar char="•"/>
              <a:defRPr lang="en-US" sz="1600" smtClean="0">
                <a:latin typeface="JLR Emeric ExtraLight" panose="02000503040000020004" pitchFamily="2" charset="0"/>
              </a:defRPr>
            </a:lvl1pPr>
            <a:lvl2pPr marL="449268" indent="-180976">
              <a:buFont typeface="Arial" pitchFamily="34" charset="0"/>
              <a:buChar char="−"/>
              <a:defRPr lang="en-US" sz="1600" smtClean="0">
                <a:latin typeface="JLR Emeric ExtraLight" panose="02000503040000020004" pitchFamily="2" charset="0"/>
              </a:defRPr>
            </a:lvl2pPr>
            <a:lvl3pPr marL="625483" indent="-180976">
              <a:buFont typeface="Arial" pitchFamily="34" charset="0"/>
              <a:buChar char="−"/>
              <a:tabLst/>
              <a:defRPr lang="en-US" sz="1401" smtClean="0">
                <a:latin typeface="JLR Emeric ExtraLight" panose="02000503040000020004" pitchFamily="2" charset="0"/>
              </a:defRPr>
            </a:lvl3pPr>
            <a:lvl4pPr marL="808047" indent="-180976">
              <a:buFont typeface="Arial" pitchFamily="34" charset="0"/>
              <a:buChar char="−"/>
              <a:defRPr lang="en-US" sz="1401" smtClean="0">
                <a:latin typeface="JLR Emeric ExtraLight" panose="02000503040000020004" pitchFamily="2" charset="0"/>
              </a:defRPr>
            </a:lvl4pPr>
            <a:lvl5pPr marL="982675" indent="-179391">
              <a:buFont typeface="Arial" pitchFamily="34" charset="0"/>
              <a:buChar char="−"/>
              <a:defRPr lang="en-GB" sz="1401">
                <a:latin typeface="JLR Emeric ExtraLight" panose="02000503040000020004" pitchFamily="2" charset="0"/>
              </a:defRPr>
            </a:lvl5pPr>
            <a:lvl6pPr marL="895361" indent="-180976">
              <a:buFont typeface="Arial" pitchFamily="34" charset="0"/>
              <a:buChar char="−"/>
              <a:defRPr sz="1401"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43438" y="1044575"/>
            <a:ext cx="4276725" cy="3600450"/>
          </a:xfrm>
          <a:solidFill>
            <a:schemeClr val="bg2"/>
          </a:solidFill>
        </p:spPr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120443" y="4858326"/>
            <a:ext cx="1404000" cy="216000"/>
            <a:chOff x="120441" y="4827685"/>
            <a:chExt cx="1468331" cy="231017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2"/>
            <a:srcRect r="84701"/>
            <a:stretch/>
          </p:blipFill>
          <p:spPr>
            <a:xfrm>
              <a:off x="120441" y="4827685"/>
              <a:ext cx="232235" cy="231017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2"/>
            <a:srcRect l="21215" r="63486"/>
            <a:stretch/>
          </p:blipFill>
          <p:spPr>
            <a:xfrm>
              <a:off x="429465" y="4827685"/>
              <a:ext cx="232235" cy="231017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2"/>
            <a:srcRect l="42350" r="42350"/>
            <a:stretch/>
          </p:blipFill>
          <p:spPr>
            <a:xfrm>
              <a:off x="738489" y="4827685"/>
              <a:ext cx="232235" cy="231017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2"/>
            <a:srcRect l="63529" r="21171"/>
            <a:stretch/>
          </p:blipFill>
          <p:spPr>
            <a:xfrm>
              <a:off x="1047513" y="4827685"/>
              <a:ext cx="232235" cy="231017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2"/>
            <a:srcRect l="84783" r="-83"/>
            <a:stretch/>
          </p:blipFill>
          <p:spPr>
            <a:xfrm>
              <a:off x="1356537" y="4827685"/>
              <a:ext cx="232235" cy="2310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561971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ulleted Text and Imag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18563"/>
            <a:ext cx="6629401" cy="658999"/>
          </a:xfrm>
        </p:spPr>
        <p:txBody>
          <a:bodyPr/>
          <a:lstStyle>
            <a:lvl1pPr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43439" y="1044575"/>
            <a:ext cx="2066924" cy="1728788"/>
          </a:xfrm>
          <a:solidFill>
            <a:schemeClr val="bg2"/>
          </a:solidFill>
        </p:spPr>
        <p:txBody>
          <a:bodyPr/>
          <a:lstStyle>
            <a:lvl1pPr>
              <a:defRPr sz="1200"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853240" y="1044575"/>
            <a:ext cx="2066924" cy="1728788"/>
          </a:xfrm>
          <a:solidFill>
            <a:schemeClr val="bg2"/>
          </a:solidFill>
        </p:spPr>
        <p:txBody>
          <a:bodyPr/>
          <a:lstStyle>
            <a:lvl1pPr>
              <a:defRPr sz="1200"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4643439" y="2916238"/>
            <a:ext cx="2066924" cy="1728788"/>
          </a:xfrm>
          <a:solidFill>
            <a:schemeClr val="bg2"/>
          </a:solidFill>
        </p:spPr>
        <p:txBody>
          <a:bodyPr/>
          <a:lstStyle>
            <a:lvl1pPr>
              <a:defRPr sz="1200"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6853240" y="2916238"/>
            <a:ext cx="2066924" cy="1728788"/>
          </a:xfrm>
          <a:solidFill>
            <a:schemeClr val="bg2"/>
          </a:solidFill>
        </p:spPr>
        <p:txBody>
          <a:bodyPr/>
          <a:lstStyle>
            <a:lvl1pPr>
              <a:defRPr sz="1200"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"/>
          </p:nvPr>
        </p:nvSpPr>
        <p:spPr>
          <a:xfrm>
            <a:off x="223839" y="1044575"/>
            <a:ext cx="4271963" cy="3600450"/>
          </a:xfrm>
        </p:spPr>
        <p:txBody>
          <a:bodyPr vert="horz" lIns="0" tIns="0" rIns="0" bIns="0" rtlCol="0">
            <a:noAutofit/>
          </a:bodyPr>
          <a:lstStyle>
            <a:lvl1pPr marL="182566" indent="-182566">
              <a:buFont typeface="Arial" panose="020B0604020202020204" pitchFamily="34" charset="0"/>
              <a:buChar char="•"/>
              <a:defRPr lang="en-US" sz="1600" smtClean="0">
                <a:latin typeface="JLR Emeric ExtraLight" panose="02000503040000020004" pitchFamily="2" charset="0"/>
              </a:defRPr>
            </a:lvl1pPr>
            <a:lvl2pPr marL="449268" indent="-180976">
              <a:buFont typeface="Arial" pitchFamily="34" charset="0"/>
              <a:buChar char="−"/>
              <a:defRPr lang="en-US" sz="1600" smtClean="0">
                <a:latin typeface="JLR Emeric ExtraLight" panose="02000503040000020004" pitchFamily="2" charset="0"/>
              </a:defRPr>
            </a:lvl2pPr>
            <a:lvl3pPr marL="625483" indent="-180976">
              <a:buFont typeface="Arial" pitchFamily="34" charset="0"/>
              <a:buChar char="−"/>
              <a:defRPr lang="en-US" sz="1401" smtClean="0">
                <a:latin typeface="JLR Emeric ExtraLight" panose="02000503040000020004" pitchFamily="2" charset="0"/>
              </a:defRPr>
            </a:lvl3pPr>
            <a:lvl4pPr marL="808047" indent="-180976">
              <a:buFont typeface="Arial" pitchFamily="34" charset="0"/>
              <a:buChar char="−"/>
              <a:defRPr lang="en-US" sz="1401" smtClean="0">
                <a:latin typeface="JLR Emeric ExtraLight" panose="02000503040000020004" pitchFamily="2" charset="0"/>
              </a:defRPr>
            </a:lvl4pPr>
            <a:lvl5pPr marL="982675" indent="-179391">
              <a:buFont typeface="Arial" pitchFamily="34" charset="0"/>
              <a:buChar char="−"/>
              <a:defRPr lang="en-GB" sz="1401">
                <a:latin typeface="JLR Emeric ExtraLight" panose="02000503040000020004" pitchFamily="2" charset="0"/>
              </a:defRPr>
            </a:lvl5pPr>
            <a:lvl6pPr marL="895361" indent="-180976">
              <a:buFont typeface="Arial" pitchFamily="34" charset="0"/>
              <a:buChar char="−"/>
              <a:defRPr sz="1401"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120443" y="4858326"/>
            <a:ext cx="1404000" cy="216000"/>
            <a:chOff x="120441" y="4827685"/>
            <a:chExt cx="1468331" cy="231017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2"/>
            <a:srcRect r="84701"/>
            <a:stretch/>
          </p:blipFill>
          <p:spPr>
            <a:xfrm>
              <a:off x="120441" y="4827685"/>
              <a:ext cx="232235" cy="231017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2"/>
            <a:srcRect l="21215" r="63486"/>
            <a:stretch/>
          </p:blipFill>
          <p:spPr>
            <a:xfrm>
              <a:off x="429465" y="4827685"/>
              <a:ext cx="232235" cy="231017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2"/>
            <a:srcRect l="42350" r="42350"/>
            <a:stretch/>
          </p:blipFill>
          <p:spPr>
            <a:xfrm>
              <a:off x="738489" y="4827685"/>
              <a:ext cx="232235" cy="231017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2"/>
            <a:srcRect l="63529" r="21171"/>
            <a:stretch/>
          </p:blipFill>
          <p:spPr>
            <a:xfrm>
              <a:off x="1047513" y="4827685"/>
              <a:ext cx="232235" cy="231017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2"/>
            <a:srcRect l="84783" r="-83"/>
            <a:stretch/>
          </p:blipFill>
          <p:spPr>
            <a:xfrm>
              <a:off x="1356537" y="4827685"/>
              <a:ext cx="232235" cy="2310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6411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ulleted Text and Imag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220664" y="1044575"/>
            <a:ext cx="2066924" cy="3600450"/>
          </a:xfrm>
        </p:spPr>
        <p:txBody>
          <a:bodyPr>
            <a:noAutofit/>
          </a:bodyPr>
          <a:lstStyle>
            <a:lvl1pPr>
              <a:defRPr>
                <a:latin typeface="JLR Emeric ExtraLight" panose="02000503040000020004" pitchFamily="2" charset="0"/>
              </a:defRPr>
            </a:lvl1pPr>
            <a:lvl2pPr marL="449268" indent="-179391">
              <a:defRPr sz="1600">
                <a:latin typeface="JLR Emeric ExtraLight" panose="02000503040000020004" pitchFamily="2" charset="0"/>
              </a:defRPr>
            </a:lvl2pPr>
            <a:lvl3pPr marL="625483" indent="-179391">
              <a:defRPr sz="1401">
                <a:latin typeface="JLR Emeric ExtraLight" panose="02000503040000020004" pitchFamily="2" charset="0"/>
              </a:defRPr>
            </a:lvl3pPr>
            <a:lvl4pPr marL="808047" indent="-179391">
              <a:defRPr sz="1401">
                <a:latin typeface="JLR Emeric ExtraLight" panose="02000503040000020004" pitchFamily="2" charset="0"/>
              </a:defRPr>
            </a:lvl4pPr>
            <a:lvl5pPr marL="982675" indent="-180976">
              <a:defRPr sz="1401">
                <a:latin typeface="JLR Emeric ExtraLight" panose="02000503040000020004" pitchFamily="2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20651"/>
            <a:ext cx="6629401" cy="655307"/>
          </a:xfrm>
        </p:spPr>
        <p:txBody>
          <a:bodyPr/>
          <a:lstStyle>
            <a:lvl1pPr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427289" y="1044575"/>
            <a:ext cx="6492875" cy="3600450"/>
          </a:xfrm>
          <a:solidFill>
            <a:schemeClr val="bg2"/>
          </a:solidFill>
        </p:spPr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120443" y="4858326"/>
            <a:ext cx="1404000" cy="216000"/>
            <a:chOff x="120441" y="4827685"/>
            <a:chExt cx="1468331" cy="231017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2"/>
            <a:srcRect r="84701"/>
            <a:stretch/>
          </p:blipFill>
          <p:spPr>
            <a:xfrm>
              <a:off x="120441" y="4827685"/>
              <a:ext cx="232235" cy="231017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2"/>
            <a:srcRect l="21215" r="63486"/>
            <a:stretch/>
          </p:blipFill>
          <p:spPr>
            <a:xfrm>
              <a:off x="429465" y="4827685"/>
              <a:ext cx="232235" cy="231017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2"/>
            <a:srcRect l="42350" r="42350"/>
            <a:stretch/>
          </p:blipFill>
          <p:spPr>
            <a:xfrm>
              <a:off x="738489" y="4827685"/>
              <a:ext cx="232235" cy="231017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2"/>
            <a:srcRect l="63529" r="21171"/>
            <a:stretch/>
          </p:blipFill>
          <p:spPr>
            <a:xfrm>
              <a:off x="1047513" y="4827685"/>
              <a:ext cx="232235" cy="231017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2"/>
            <a:srcRect l="84783" r="-83"/>
            <a:stretch/>
          </p:blipFill>
          <p:spPr>
            <a:xfrm>
              <a:off x="1356537" y="4827685"/>
              <a:ext cx="232235" cy="2310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155870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Quote/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0" y="820740"/>
            <a:ext cx="9144000" cy="4322761"/>
          </a:xfrm>
          <a:solidFill>
            <a:schemeClr val="bg2"/>
          </a:solidFill>
        </p:spPr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20651"/>
            <a:ext cx="6629401" cy="687206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838" y="2718601"/>
            <a:ext cx="4276725" cy="1446206"/>
          </a:xfrm>
        </p:spPr>
        <p:txBody>
          <a:bodyPr>
            <a:noAutofit/>
          </a:bodyPr>
          <a:lstStyle>
            <a:lvl1pPr marL="0" indent="0">
              <a:lnSpc>
                <a:spcPts val="1801"/>
              </a:lnSpc>
              <a:buNone/>
              <a:defRPr sz="1600"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>
              <a:defRPr sz="1801">
                <a:solidFill>
                  <a:schemeClr val="bg1"/>
                </a:solidFill>
                <a:latin typeface="Georgia" panose="02040502050405020303" pitchFamily="18" charset="0"/>
              </a:defRPr>
            </a:lvl2pPr>
            <a:lvl3pPr>
              <a:defRPr sz="1801">
                <a:solidFill>
                  <a:schemeClr val="bg1"/>
                </a:solidFill>
                <a:latin typeface="Georgia" panose="02040502050405020303" pitchFamily="18" charset="0"/>
              </a:defRPr>
            </a:lvl3pPr>
            <a:lvl4pPr>
              <a:defRPr sz="1801">
                <a:solidFill>
                  <a:schemeClr val="bg1"/>
                </a:solidFill>
                <a:latin typeface="Georgia" panose="02040502050405020303" pitchFamily="18" charset="0"/>
              </a:defRPr>
            </a:lvl4pPr>
            <a:lvl5pPr>
              <a:defRPr sz="1801">
                <a:solidFill>
                  <a:schemeClr val="bg1"/>
                </a:solidFill>
                <a:latin typeface="Georgia" panose="02040502050405020303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223838" y="4167188"/>
            <a:ext cx="4276725" cy="47783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100">
                <a:solidFill>
                  <a:schemeClr val="bg1"/>
                </a:solidFill>
              </a:defRPr>
            </a:lvl1pPr>
            <a:lvl2pPr>
              <a:defRPr sz="1100">
                <a:solidFill>
                  <a:schemeClr val="bg1"/>
                </a:solidFill>
              </a:defRPr>
            </a:lvl2pPr>
            <a:lvl3pPr>
              <a:defRPr sz="11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98624" y="210089"/>
            <a:ext cx="1621540" cy="402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6753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 and Tex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" y="4788368"/>
            <a:ext cx="1961147" cy="355132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t" anchorCtr="0"/>
          <a:lstStyle/>
          <a:p>
            <a:pPr algn="l"/>
            <a:endParaRPr lang="en-GB" sz="1801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20651"/>
            <a:ext cx="6629401" cy="655307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238" y="1044575"/>
            <a:ext cx="2066924" cy="3600450"/>
          </a:xfrm>
        </p:spPr>
        <p:txBody>
          <a:bodyPr>
            <a:noAutofit/>
          </a:bodyPr>
          <a:lstStyle>
            <a:lvl1pPr>
              <a:defRPr>
                <a:latin typeface="JLR Emeric ExtraLight" panose="02000503040000020004" pitchFamily="2" charset="0"/>
              </a:defRPr>
            </a:lvl1pPr>
            <a:lvl2pPr marL="449268" indent="-179391">
              <a:defRPr sz="1600">
                <a:latin typeface="JLR Emeric ExtraLight" panose="02000503040000020004" pitchFamily="2" charset="0"/>
              </a:defRPr>
            </a:lvl2pPr>
            <a:lvl3pPr marL="625483" indent="-179391">
              <a:defRPr sz="1401">
                <a:latin typeface="JLR Emeric ExtraLight" panose="02000503040000020004" pitchFamily="2" charset="0"/>
              </a:defRPr>
            </a:lvl3pPr>
            <a:lvl4pPr marL="808047" indent="-179391">
              <a:defRPr sz="1401">
                <a:latin typeface="JLR Emeric ExtraLight" panose="02000503040000020004" pitchFamily="2" charset="0"/>
              </a:defRPr>
            </a:lvl4pPr>
            <a:lvl5pPr marL="982675" indent="-180976">
              <a:defRPr sz="1401">
                <a:latin typeface="JLR Emeric ExtraLight" panose="02000503040000020004" pitchFamily="2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3"/>
          </p:nvPr>
        </p:nvSpPr>
        <p:spPr>
          <a:xfrm>
            <a:off x="223839" y="1044575"/>
            <a:ext cx="6486526" cy="3600450"/>
          </a:xfrm>
        </p:spPr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223838" y="4645026"/>
            <a:ext cx="6486524" cy="284163"/>
          </a:xfrm>
        </p:spPr>
        <p:txBody>
          <a:bodyPr/>
          <a:lstStyle>
            <a:lvl1pPr>
              <a:defRPr sz="800">
                <a:latin typeface="JLR Emeric ExtraLight" panose="02000503040000020004" pitchFamily="2" charset="0"/>
              </a:defRPr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469802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 and Text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20651"/>
            <a:ext cx="6629401" cy="634041"/>
          </a:xfrm>
        </p:spPr>
        <p:txBody>
          <a:bodyPr/>
          <a:lstStyle>
            <a:lvl1pPr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3839" y="1044575"/>
            <a:ext cx="4271963" cy="3600450"/>
          </a:xfrm>
        </p:spPr>
        <p:txBody>
          <a:bodyPr vert="horz" lIns="0" tIns="0" rIns="0" bIns="0" rtlCol="0">
            <a:noAutofit/>
          </a:bodyPr>
          <a:lstStyle>
            <a:lvl1pPr>
              <a:defRPr lang="en-US" smtClean="0">
                <a:latin typeface="JLR Emeric ExtraLight" panose="02000503040000020004" pitchFamily="2" charset="0"/>
              </a:defRPr>
            </a:lvl1pPr>
            <a:lvl2pPr marL="449268" indent="-180976">
              <a:defRPr lang="en-US" sz="1600" smtClean="0">
                <a:latin typeface="JLR Emeric ExtraLight" panose="02000503040000020004" pitchFamily="2" charset="0"/>
              </a:defRPr>
            </a:lvl2pPr>
            <a:lvl3pPr marL="625483" indent="-171453">
              <a:defRPr lang="en-US" sz="1401" smtClean="0">
                <a:latin typeface="JLR Emeric ExtraLight" panose="02000503040000020004" pitchFamily="2" charset="0"/>
              </a:defRPr>
            </a:lvl3pPr>
            <a:lvl4pPr marL="808047" indent="-180976">
              <a:defRPr lang="en-US" sz="1401" smtClean="0">
                <a:latin typeface="JLR Emeric ExtraLight" panose="02000503040000020004" pitchFamily="2" charset="0"/>
              </a:defRPr>
            </a:lvl4pPr>
            <a:lvl5pPr marL="982675" indent="-180976">
              <a:defRPr lang="en-GB" sz="1401">
                <a:latin typeface="JLR Emeric ExtraLight" panose="02000503040000020004" pitchFamily="2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3"/>
          </p:nvPr>
        </p:nvSpPr>
        <p:spPr>
          <a:xfrm>
            <a:off x="4643438" y="1044575"/>
            <a:ext cx="4276725" cy="3600450"/>
          </a:xfrm>
        </p:spPr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643438" y="4645026"/>
            <a:ext cx="4276725" cy="284163"/>
          </a:xfrm>
        </p:spPr>
        <p:txBody>
          <a:bodyPr/>
          <a:lstStyle>
            <a:lvl1pPr marL="0" indent="0">
              <a:buNone/>
              <a:defRPr sz="800">
                <a:latin typeface="JLR Emeric ExtraLight" panose="02000503040000020004" pitchFamily="2" charset="0"/>
              </a:defRPr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1" y="4788368"/>
            <a:ext cx="1961147" cy="355132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t" anchorCtr="0"/>
          <a:lstStyle/>
          <a:p>
            <a:pPr algn="l"/>
            <a:endParaRPr lang="en-GB" sz="180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6301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839" y="985050"/>
            <a:ext cx="2909886" cy="128190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801" b="0" cap="none" spc="0" baseline="0">
                <a:latin typeface="JLR Emeric ExtraLight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0" y="1010529"/>
            <a:ext cx="2746848" cy="1257300"/>
          </a:xfrm>
        </p:spPr>
        <p:txBody>
          <a:bodyPr>
            <a:noAutofit/>
          </a:bodyPr>
          <a:lstStyle>
            <a:lvl1pPr marL="0" indent="0">
              <a:lnSpc>
                <a:spcPts val="1300"/>
              </a:lnSpc>
              <a:spcBef>
                <a:spcPts val="0"/>
              </a:spcBef>
              <a:buFontTx/>
              <a:buNone/>
              <a:tabLst>
                <a:tab pos="292103" algn="l"/>
              </a:tabLst>
              <a:defRPr sz="1200" b="1">
                <a:latin typeface="JLR Emeric ExtraLight" panose="02000503040000020004" pitchFamily="2" charset="0"/>
              </a:defRPr>
            </a:lvl1pPr>
            <a:lvl2pPr marL="0" indent="0">
              <a:lnSpc>
                <a:spcPts val="1300"/>
              </a:lnSpc>
              <a:spcBef>
                <a:spcPts val="0"/>
              </a:spcBef>
              <a:spcAft>
                <a:spcPts val="700"/>
              </a:spcAft>
              <a:buFontTx/>
              <a:buNone/>
              <a:tabLst>
                <a:tab pos="292103" algn="l"/>
              </a:tabLst>
              <a:defRPr sz="1200">
                <a:latin typeface="JLR Emeric ExtraLight" panose="02000503040000020004" pitchFamily="2" charset="0"/>
              </a:defRPr>
            </a:lvl2pPr>
            <a:lvl3pPr>
              <a:lnSpc>
                <a:spcPts val="1300"/>
              </a:lnSpc>
              <a:spcBef>
                <a:spcPts val="700"/>
              </a:spcBef>
              <a:defRPr sz="1200"/>
            </a:lvl3pPr>
            <a:lvl4pPr>
              <a:lnSpc>
                <a:spcPts val="1300"/>
              </a:lnSpc>
              <a:spcBef>
                <a:spcPts val="700"/>
              </a:spcBef>
              <a:defRPr sz="1200"/>
            </a:lvl4pPr>
            <a:lvl5pPr>
              <a:lnSpc>
                <a:spcPts val="1300"/>
              </a:lnSpc>
              <a:spcBef>
                <a:spcPts val="700"/>
              </a:spcBef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6118699" y="1010528"/>
            <a:ext cx="2305454" cy="138024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300"/>
              </a:lnSpc>
              <a:spcBef>
                <a:spcPts val="700"/>
              </a:spcBef>
            </a:pPr>
            <a:r>
              <a:rPr lang="en-GB" sz="1200" b="1" dirty="0">
                <a:latin typeface="JLR Emeric ExtraLight" panose="02000503040000020004" pitchFamily="2" charset="0"/>
              </a:rPr>
              <a:t>Jaguar Land Rover</a:t>
            </a:r>
            <a:r>
              <a:rPr lang="en-GB" sz="1200" dirty="0">
                <a:latin typeface="JLR Emeric ExtraLight" panose="02000503040000020004" pitchFamily="2" charset="0"/>
              </a:rPr>
              <a:t/>
            </a:r>
            <a:br>
              <a:rPr lang="en-GB" sz="1200" dirty="0">
                <a:latin typeface="JLR Emeric ExtraLight" panose="02000503040000020004" pitchFamily="2" charset="0"/>
              </a:rPr>
            </a:br>
            <a:r>
              <a:rPr lang="en-GB" sz="1200" dirty="0">
                <a:latin typeface="JLR Emeric ExtraLight" panose="02000503040000020004" pitchFamily="2" charset="0"/>
              </a:rPr>
              <a:t>W/1/26 Abbey Road, Whitley</a:t>
            </a:r>
            <a:br>
              <a:rPr lang="en-GB" sz="1200" dirty="0">
                <a:latin typeface="JLR Emeric ExtraLight" panose="02000503040000020004" pitchFamily="2" charset="0"/>
              </a:rPr>
            </a:br>
            <a:r>
              <a:rPr lang="en-GB" sz="1200" dirty="0">
                <a:latin typeface="JLR Emeric ExtraLight" panose="02000503040000020004" pitchFamily="2" charset="0"/>
              </a:rPr>
              <a:t>Coventry CV3 4LF, UK</a:t>
            </a:r>
          </a:p>
          <a:p>
            <a:pPr>
              <a:lnSpc>
                <a:spcPts val="1300"/>
              </a:lnSpc>
              <a:spcBef>
                <a:spcPts val="700"/>
              </a:spcBef>
            </a:pPr>
            <a:r>
              <a:rPr lang="en-GB" sz="1200" dirty="0">
                <a:latin typeface="JLR Emeric ExtraLight" panose="02000503040000020004" pitchFamily="2" charset="0"/>
              </a:rPr>
              <a:t>jaguarland</a:t>
            </a:r>
            <a:r>
              <a:rPr lang="en-GB" sz="1200" baseline="0" dirty="0">
                <a:latin typeface="JLR Emeric ExtraLight" panose="02000503040000020004" pitchFamily="2" charset="0"/>
              </a:rPr>
              <a:t>rover.com</a:t>
            </a:r>
            <a:endParaRPr lang="en-GB" sz="1200" dirty="0">
              <a:latin typeface="JLR Emeric ExtraLight" panose="02000503040000020004" pitchFamily="2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3143250" y="2362202"/>
            <a:ext cx="2746848" cy="1257300"/>
          </a:xfrm>
        </p:spPr>
        <p:txBody>
          <a:bodyPr>
            <a:noAutofit/>
          </a:bodyPr>
          <a:lstStyle>
            <a:lvl1pPr marL="0" indent="0">
              <a:lnSpc>
                <a:spcPts val="1300"/>
              </a:lnSpc>
              <a:spcBef>
                <a:spcPts val="0"/>
              </a:spcBef>
              <a:buFontTx/>
              <a:buNone/>
              <a:tabLst>
                <a:tab pos="292103" algn="l"/>
              </a:tabLst>
              <a:defRPr sz="1200" b="1">
                <a:latin typeface="JLR Emeric ExtraLight" panose="02000503040000020004" pitchFamily="2" charset="0"/>
              </a:defRPr>
            </a:lvl1pPr>
            <a:lvl2pPr marL="0" indent="0">
              <a:lnSpc>
                <a:spcPts val="1300"/>
              </a:lnSpc>
              <a:spcBef>
                <a:spcPts val="0"/>
              </a:spcBef>
              <a:spcAft>
                <a:spcPts val="700"/>
              </a:spcAft>
              <a:buFontTx/>
              <a:buNone/>
              <a:tabLst>
                <a:tab pos="292103" algn="l"/>
              </a:tabLst>
              <a:defRPr sz="1200">
                <a:latin typeface="JLR Emeric ExtraLight" panose="02000503040000020004" pitchFamily="2" charset="0"/>
              </a:defRPr>
            </a:lvl2pPr>
            <a:lvl3pPr>
              <a:lnSpc>
                <a:spcPts val="1300"/>
              </a:lnSpc>
              <a:spcBef>
                <a:spcPts val="700"/>
              </a:spcBef>
              <a:defRPr sz="1200"/>
            </a:lvl3pPr>
            <a:lvl4pPr>
              <a:lnSpc>
                <a:spcPts val="1300"/>
              </a:lnSpc>
              <a:spcBef>
                <a:spcPts val="700"/>
              </a:spcBef>
              <a:defRPr sz="1200"/>
            </a:lvl4pPr>
            <a:lvl5pPr>
              <a:lnSpc>
                <a:spcPts val="1300"/>
              </a:lnSpc>
              <a:spcBef>
                <a:spcPts val="700"/>
              </a:spcBef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3855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Bullet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39968"/>
            <a:ext cx="6629401" cy="31079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sz="1600">
                <a:latin typeface="JLR Emeric ExtraLight" panose="02000503040000020004" pitchFamily="2" charset="0"/>
              </a:defRPr>
            </a:lvl1pPr>
            <a:lvl2pPr marL="449268" indent="-179391">
              <a:buFont typeface="Arial" panose="020B0604020202020204" pitchFamily="34" charset="0"/>
              <a:buChar char="−"/>
              <a:defRPr sz="1600">
                <a:latin typeface="JLR Emeric ExtraLight" panose="02000503040000020004" pitchFamily="2" charset="0"/>
              </a:defRPr>
            </a:lvl2pPr>
            <a:lvl3pPr marL="625483" indent="-180976">
              <a:buFont typeface="Arial" pitchFamily="34" charset="0"/>
              <a:buChar char="−"/>
              <a:defRPr sz="1401">
                <a:latin typeface="JLR Emeric ExtraLight" panose="02000503040000020004" pitchFamily="2" charset="0"/>
              </a:defRPr>
            </a:lvl3pPr>
            <a:lvl4pPr marL="808047" indent="-179391">
              <a:buFont typeface="Arial" pitchFamily="34" charset="0"/>
              <a:buChar char="−"/>
              <a:defRPr sz="1401">
                <a:latin typeface="JLR Emeric ExtraLight" panose="02000503040000020004" pitchFamily="2" charset="0"/>
              </a:defRPr>
            </a:lvl4pPr>
            <a:lvl5pPr marL="982675" indent="-179391">
              <a:buFont typeface="Arial" pitchFamily="34" charset="0"/>
              <a:buChar char="−"/>
              <a:tabLst/>
              <a:defRPr sz="1401">
                <a:latin typeface="JLR Emeric ExtraLight" panose="02000503040000020004" pitchFamily="2" charset="0"/>
              </a:defRPr>
            </a:lvl5pPr>
            <a:lvl6pPr marL="900011" indent="-180976">
              <a:buFont typeface="Arial" pitchFamily="34" charset="0"/>
              <a:buChar char="−"/>
              <a:defRPr sz="1401"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  <p:grpSp>
        <p:nvGrpSpPr>
          <p:cNvPr id="5" name="Group 4"/>
          <p:cNvGrpSpPr/>
          <p:nvPr userDrawn="1"/>
        </p:nvGrpSpPr>
        <p:grpSpPr>
          <a:xfrm>
            <a:off x="120443" y="4858326"/>
            <a:ext cx="1404000" cy="216000"/>
            <a:chOff x="120441" y="4827685"/>
            <a:chExt cx="1468331" cy="231017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/>
            <a:srcRect r="84701"/>
            <a:stretch/>
          </p:blipFill>
          <p:spPr>
            <a:xfrm>
              <a:off x="120441" y="4827685"/>
              <a:ext cx="232235" cy="231017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2"/>
            <a:srcRect l="21215" r="63486"/>
            <a:stretch/>
          </p:blipFill>
          <p:spPr>
            <a:xfrm>
              <a:off x="429465" y="4827685"/>
              <a:ext cx="232235" cy="231017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2"/>
            <a:srcRect l="42350" r="42350"/>
            <a:stretch/>
          </p:blipFill>
          <p:spPr>
            <a:xfrm>
              <a:off x="738489" y="4827685"/>
              <a:ext cx="232235" cy="231017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2"/>
            <a:srcRect l="63529" r="21171"/>
            <a:stretch/>
          </p:blipFill>
          <p:spPr>
            <a:xfrm>
              <a:off x="1047513" y="4827685"/>
              <a:ext cx="232235" cy="231017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2"/>
            <a:srcRect l="84783" r="-83"/>
            <a:stretch/>
          </p:blipFill>
          <p:spPr>
            <a:xfrm>
              <a:off x="1356537" y="4827685"/>
              <a:ext cx="232235" cy="231017"/>
            </a:xfrm>
            <a:prstGeom prst="rect">
              <a:avLst/>
            </a:prstGeom>
          </p:spPr>
        </p:pic>
      </p:grpSp>
      <p:sp>
        <p:nvSpPr>
          <p:cNvPr id="12" name="Subtitle 2"/>
          <p:cNvSpPr>
            <a:spLocks noGrp="1"/>
          </p:cNvSpPr>
          <p:nvPr>
            <p:ph type="subTitle" idx="13"/>
          </p:nvPr>
        </p:nvSpPr>
        <p:spPr>
          <a:xfrm>
            <a:off x="223837" y="469985"/>
            <a:ext cx="6629403" cy="285129"/>
          </a:xfr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2645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0" indent="0">
              <a:buFont typeface="Arial" pitchFamily="34" charset="0"/>
              <a:buNone/>
              <a:defRPr sz="1600">
                <a:latin typeface="JLR Emeric ExtraLight" panose="02000503040000020004" pitchFamily="2" charset="0"/>
              </a:defRPr>
            </a:lvl1pPr>
            <a:lvl2pPr>
              <a:defRPr sz="1801"/>
            </a:lvl2pPr>
            <a:lvl3pPr marL="180976" indent="0">
              <a:buFont typeface="Arial" pitchFamily="34" charset="0"/>
              <a:buNone/>
              <a:defRPr sz="1801"/>
            </a:lvl3pPr>
            <a:lvl4pPr marL="381006" indent="0">
              <a:buFont typeface="Arial" pitchFamily="34" charset="0"/>
              <a:buNone/>
              <a:defRPr sz="1600"/>
            </a:lvl4pPr>
            <a:lvl5pPr marL="542931" indent="0">
              <a:buFont typeface="Arial" pitchFamily="34" charset="0"/>
              <a:buNone/>
              <a:defRPr sz="1600"/>
            </a:lvl5pPr>
            <a:lvl6pPr marL="714384" indent="0">
              <a:buFont typeface="Arial" pitchFamily="34" charset="0"/>
              <a:buNone/>
              <a:defRPr sz="1401"/>
            </a:lvl6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39968"/>
            <a:ext cx="6629401" cy="31079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223837" y="469985"/>
            <a:ext cx="6629403" cy="285129"/>
          </a:xfr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7245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Text and Im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3839" y="1044575"/>
            <a:ext cx="4271963" cy="3600450"/>
          </a:xfrm>
        </p:spPr>
        <p:txBody>
          <a:bodyPr vert="horz" lIns="0" tIns="0" rIns="0" bIns="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1600" smtClean="0">
                <a:latin typeface="JLR Emeric ExtraLight" panose="02000503040000020004" pitchFamily="2" charset="0"/>
              </a:defRPr>
            </a:lvl1pPr>
            <a:lvl2pPr marL="449268" indent="-180976">
              <a:buFont typeface="Arial" pitchFamily="34" charset="0"/>
              <a:buChar char="−"/>
              <a:defRPr lang="en-US" sz="1600" smtClean="0">
                <a:latin typeface="JLR Emeric ExtraLight" panose="02000503040000020004" pitchFamily="2" charset="0"/>
              </a:defRPr>
            </a:lvl2pPr>
            <a:lvl3pPr marL="625483" indent="-180976">
              <a:buFont typeface="Arial" pitchFamily="34" charset="0"/>
              <a:buChar char="−"/>
              <a:tabLst/>
              <a:defRPr lang="en-US" sz="1401" smtClean="0">
                <a:latin typeface="JLR Emeric ExtraLight" panose="02000503040000020004" pitchFamily="2" charset="0"/>
              </a:defRPr>
            </a:lvl3pPr>
            <a:lvl4pPr marL="808047" indent="-180976">
              <a:buFont typeface="Arial" pitchFamily="34" charset="0"/>
              <a:buChar char="−"/>
              <a:defRPr lang="en-US" sz="1401" smtClean="0">
                <a:latin typeface="JLR Emeric ExtraLight" panose="02000503040000020004" pitchFamily="2" charset="0"/>
              </a:defRPr>
            </a:lvl4pPr>
            <a:lvl5pPr marL="982675" indent="-179391">
              <a:buFont typeface="Arial" pitchFamily="34" charset="0"/>
              <a:buChar char="−"/>
              <a:defRPr lang="en-GB" sz="1401">
                <a:latin typeface="JLR Emeric ExtraLight" panose="02000503040000020004" pitchFamily="2" charset="0"/>
              </a:defRPr>
            </a:lvl5pPr>
            <a:lvl6pPr marL="895361" indent="-180976">
              <a:buFont typeface="Arial" pitchFamily="34" charset="0"/>
              <a:buChar char="−"/>
              <a:defRPr sz="1401"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43438" y="1044575"/>
            <a:ext cx="4276725" cy="3600450"/>
          </a:xfrm>
          <a:solidFill>
            <a:schemeClr val="bg2"/>
          </a:solidFill>
        </p:spPr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39968"/>
            <a:ext cx="6629401" cy="31079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4"/>
          </p:nvPr>
        </p:nvSpPr>
        <p:spPr>
          <a:xfrm>
            <a:off x="223837" y="469985"/>
            <a:ext cx="6629403" cy="285129"/>
          </a:xfr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5490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Text and Imag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4643439" y="1044575"/>
            <a:ext cx="2066924" cy="1728788"/>
          </a:xfrm>
          <a:solidFill>
            <a:schemeClr val="bg2"/>
          </a:solidFill>
        </p:spPr>
        <p:txBody>
          <a:bodyPr/>
          <a:lstStyle>
            <a:lvl1pPr>
              <a:defRPr sz="1200"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6853240" y="1044575"/>
            <a:ext cx="2066924" cy="1728788"/>
          </a:xfrm>
          <a:solidFill>
            <a:schemeClr val="bg2"/>
          </a:solidFill>
        </p:spPr>
        <p:txBody>
          <a:bodyPr/>
          <a:lstStyle>
            <a:lvl1pPr>
              <a:defRPr sz="1200"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5"/>
          </p:nvPr>
        </p:nvSpPr>
        <p:spPr>
          <a:xfrm>
            <a:off x="4643439" y="2916238"/>
            <a:ext cx="2066924" cy="1728788"/>
          </a:xfrm>
          <a:solidFill>
            <a:schemeClr val="bg2"/>
          </a:solidFill>
        </p:spPr>
        <p:txBody>
          <a:bodyPr/>
          <a:lstStyle>
            <a:lvl1pPr>
              <a:defRPr sz="1200"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6"/>
          </p:nvPr>
        </p:nvSpPr>
        <p:spPr>
          <a:xfrm>
            <a:off x="6853240" y="2916238"/>
            <a:ext cx="2066924" cy="1728788"/>
          </a:xfrm>
          <a:solidFill>
            <a:schemeClr val="bg2"/>
          </a:solidFill>
        </p:spPr>
        <p:txBody>
          <a:bodyPr/>
          <a:lstStyle>
            <a:lvl1pPr>
              <a:defRPr sz="1200"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"/>
          </p:nvPr>
        </p:nvSpPr>
        <p:spPr>
          <a:xfrm>
            <a:off x="223839" y="1044575"/>
            <a:ext cx="4271963" cy="3600450"/>
          </a:xfrm>
        </p:spPr>
        <p:txBody>
          <a:bodyPr vert="horz" lIns="0" tIns="0" rIns="0" bIns="0" rtlCol="0">
            <a:noAutofit/>
          </a:bodyPr>
          <a:lstStyle>
            <a:lvl1pPr marL="0" indent="0">
              <a:buFont typeface="Arial" panose="020B0604020202020204" pitchFamily="34" charset="0"/>
              <a:buNone/>
              <a:defRPr lang="en-US" sz="1600" smtClean="0">
                <a:latin typeface="JLR Emeric ExtraLight" panose="02000503040000020004" pitchFamily="2" charset="0"/>
              </a:defRPr>
            </a:lvl1pPr>
            <a:lvl2pPr marL="449268" indent="-180976">
              <a:buFont typeface="Arial" pitchFamily="34" charset="0"/>
              <a:buChar char="−"/>
              <a:defRPr lang="en-US" sz="1600" smtClean="0">
                <a:latin typeface="JLR Emeric ExtraLight" panose="02000503040000020004" pitchFamily="2" charset="0"/>
              </a:defRPr>
            </a:lvl2pPr>
            <a:lvl3pPr marL="625483" indent="-180976">
              <a:buFont typeface="Arial" pitchFamily="34" charset="0"/>
              <a:buChar char="−"/>
              <a:defRPr lang="en-US" sz="1401" smtClean="0">
                <a:latin typeface="JLR Emeric ExtraLight" panose="02000503040000020004" pitchFamily="2" charset="0"/>
              </a:defRPr>
            </a:lvl3pPr>
            <a:lvl4pPr marL="808047" indent="-180976">
              <a:buFont typeface="Arial" pitchFamily="34" charset="0"/>
              <a:buChar char="−"/>
              <a:defRPr lang="en-US" sz="1401" smtClean="0">
                <a:latin typeface="JLR Emeric ExtraLight" panose="02000503040000020004" pitchFamily="2" charset="0"/>
              </a:defRPr>
            </a:lvl4pPr>
            <a:lvl5pPr marL="982675" indent="-179391">
              <a:buFont typeface="Arial" pitchFamily="34" charset="0"/>
              <a:buChar char="−"/>
              <a:defRPr lang="en-GB" sz="1401">
                <a:latin typeface="JLR Emeric ExtraLight" panose="02000503040000020004" pitchFamily="2" charset="0"/>
              </a:defRPr>
            </a:lvl5pPr>
            <a:lvl6pPr marL="895361" indent="-180976">
              <a:buFont typeface="Arial" pitchFamily="34" charset="0"/>
              <a:buChar char="−"/>
              <a:defRPr sz="1401"/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39968"/>
            <a:ext cx="6629401" cy="31079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6" name="Subtitle 2"/>
          <p:cNvSpPr>
            <a:spLocks noGrp="1"/>
          </p:cNvSpPr>
          <p:nvPr>
            <p:ph type="subTitle" idx="17"/>
          </p:nvPr>
        </p:nvSpPr>
        <p:spPr>
          <a:xfrm>
            <a:off x="223837" y="469985"/>
            <a:ext cx="6629403" cy="285129"/>
          </a:xfr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8992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Text and Imag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220664" y="1044575"/>
            <a:ext cx="2066924" cy="3600450"/>
          </a:xfrm>
        </p:spPr>
        <p:txBody>
          <a:bodyPr>
            <a:noAutofit/>
          </a:bodyPr>
          <a:lstStyle>
            <a:lvl1pPr>
              <a:defRPr>
                <a:latin typeface="JLR Emeric ExtraLight" panose="02000503040000020004" pitchFamily="2" charset="0"/>
              </a:defRPr>
            </a:lvl1pPr>
            <a:lvl2pPr marL="449268" indent="-179391">
              <a:defRPr sz="1600">
                <a:latin typeface="JLR Emeric ExtraLight" panose="02000503040000020004" pitchFamily="2" charset="0"/>
              </a:defRPr>
            </a:lvl2pPr>
            <a:lvl3pPr marL="625483" indent="-179391">
              <a:defRPr sz="1401">
                <a:latin typeface="JLR Emeric ExtraLight" panose="02000503040000020004" pitchFamily="2" charset="0"/>
              </a:defRPr>
            </a:lvl3pPr>
            <a:lvl4pPr marL="808047" indent="-179391">
              <a:defRPr sz="1401">
                <a:latin typeface="JLR Emeric ExtraLight" panose="02000503040000020004" pitchFamily="2" charset="0"/>
              </a:defRPr>
            </a:lvl4pPr>
            <a:lvl5pPr marL="982675" indent="-180976">
              <a:defRPr sz="1401">
                <a:latin typeface="JLR Emeric ExtraLight" panose="02000503040000020004" pitchFamily="2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427289" y="1044575"/>
            <a:ext cx="6492875" cy="3600450"/>
          </a:xfrm>
          <a:solidFill>
            <a:schemeClr val="bg2"/>
          </a:solidFill>
        </p:spPr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39968"/>
            <a:ext cx="6629401" cy="31079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5"/>
          </p:nvPr>
        </p:nvSpPr>
        <p:spPr>
          <a:xfrm>
            <a:off x="223837" y="469985"/>
            <a:ext cx="6629403" cy="285129"/>
          </a:xfr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1077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/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6"/>
          <p:cNvSpPr>
            <a:spLocks noGrp="1"/>
          </p:cNvSpPr>
          <p:nvPr>
            <p:ph type="pic" sz="quarter" idx="14"/>
          </p:nvPr>
        </p:nvSpPr>
        <p:spPr>
          <a:xfrm>
            <a:off x="0" y="820740"/>
            <a:ext cx="9144000" cy="4322761"/>
          </a:xfrm>
          <a:solidFill>
            <a:schemeClr val="bg2"/>
          </a:solidFill>
        </p:spPr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picture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838" y="2718601"/>
            <a:ext cx="4276725" cy="1446206"/>
          </a:xfrm>
        </p:spPr>
        <p:txBody>
          <a:bodyPr>
            <a:noAutofit/>
          </a:bodyPr>
          <a:lstStyle>
            <a:lvl1pPr marL="0" indent="0">
              <a:lnSpc>
                <a:spcPts val="1801"/>
              </a:lnSpc>
              <a:buNone/>
              <a:defRPr sz="1600"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>
              <a:defRPr sz="1801">
                <a:solidFill>
                  <a:schemeClr val="bg1"/>
                </a:solidFill>
                <a:latin typeface="Georgia" panose="02040502050405020303" pitchFamily="18" charset="0"/>
              </a:defRPr>
            </a:lvl2pPr>
            <a:lvl3pPr>
              <a:defRPr sz="1801">
                <a:solidFill>
                  <a:schemeClr val="bg1"/>
                </a:solidFill>
                <a:latin typeface="Georgia" panose="02040502050405020303" pitchFamily="18" charset="0"/>
              </a:defRPr>
            </a:lvl3pPr>
            <a:lvl4pPr>
              <a:defRPr sz="1801">
                <a:solidFill>
                  <a:schemeClr val="bg1"/>
                </a:solidFill>
                <a:latin typeface="Georgia" panose="02040502050405020303" pitchFamily="18" charset="0"/>
              </a:defRPr>
            </a:lvl4pPr>
            <a:lvl5pPr>
              <a:defRPr sz="1801">
                <a:solidFill>
                  <a:schemeClr val="bg1"/>
                </a:solidFill>
                <a:latin typeface="Georgia" panose="02040502050405020303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prstClr val="white"/>
                </a:solidFill>
              </a:rPr>
              <a:pPr/>
              <a:t>‹#›</a:t>
            </a:fld>
            <a:endParaRPr lang="en-GB" dirty="0">
              <a:solidFill>
                <a:prstClr val="white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223838" y="4167188"/>
            <a:ext cx="4276725" cy="47783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100">
                <a:solidFill>
                  <a:schemeClr val="bg1"/>
                </a:solidFill>
                <a:latin typeface="JLR Emeric ExtraLight" panose="02000503040000020004" pitchFamily="2" charset="0"/>
              </a:defRPr>
            </a:lvl1pPr>
            <a:lvl2pPr>
              <a:defRPr sz="1100">
                <a:solidFill>
                  <a:schemeClr val="bg1"/>
                </a:solidFill>
              </a:defRPr>
            </a:lvl2pPr>
            <a:lvl3pPr>
              <a:defRPr sz="1100">
                <a:solidFill>
                  <a:schemeClr val="bg1"/>
                </a:solidFill>
              </a:defRPr>
            </a:lvl3pPr>
            <a:lvl4pPr>
              <a:defRPr sz="1100">
                <a:solidFill>
                  <a:schemeClr val="bg1"/>
                </a:solidFill>
              </a:defRPr>
            </a:lvl4pPr>
            <a:lvl5pPr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98624" y="210089"/>
            <a:ext cx="1621540" cy="402337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39968"/>
            <a:ext cx="6629401" cy="31079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5"/>
          </p:nvPr>
        </p:nvSpPr>
        <p:spPr>
          <a:xfrm>
            <a:off x="223837" y="469985"/>
            <a:ext cx="6629403" cy="285129"/>
          </a:xfr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8755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and Tex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" y="4788368"/>
            <a:ext cx="1961147" cy="355132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108000" rtlCol="0" anchor="t" anchorCtr="0"/>
          <a:lstStyle/>
          <a:p>
            <a:endParaRPr lang="en-GB" sz="1801" dirty="0">
              <a:solidFill>
                <a:srgbClr val="131313"/>
              </a:solidFill>
              <a:latin typeface="JLR Emeric ExtraLight" panose="02000503040000020004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3238" y="1044575"/>
            <a:ext cx="2066924" cy="3600450"/>
          </a:xfrm>
        </p:spPr>
        <p:txBody>
          <a:bodyPr>
            <a:noAutofit/>
          </a:bodyPr>
          <a:lstStyle>
            <a:lvl1pPr>
              <a:defRPr>
                <a:latin typeface="JLR Emeric ExtraLight" panose="02000503040000020004" pitchFamily="2" charset="0"/>
              </a:defRPr>
            </a:lvl1pPr>
            <a:lvl2pPr marL="449268" indent="-179391">
              <a:defRPr sz="1600">
                <a:latin typeface="JLR Emeric ExtraLight" panose="02000503040000020004" pitchFamily="2" charset="0"/>
              </a:defRPr>
            </a:lvl2pPr>
            <a:lvl3pPr marL="625483" indent="-179391">
              <a:defRPr sz="1401">
                <a:latin typeface="JLR Emeric ExtraLight" panose="02000503040000020004" pitchFamily="2" charset="0"/>
              </a:defRPr>
            </a:lvl3pPr>
            <a:lvl4pPr marL="808047" indent="-179391">
              <a:defRPr sz="1401">
                <a:latin typeface="JLR Emeric ExtraLight" panose="02000503040000020004" pitchFamily="2" charset="0"/>
              </a:defRPr>
            </a:lvl4pPr>
            <a:lvl5pPr marL="982675" indent="-180976">
              <a:defRPr sz="1401">
                <a:latin typeface="JLR Emeric ExtraLight" panose="02000503040000020004" pitchFamily="2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  <p:sp>
        <p:nvSpPr>
          <p:cNvPr id="7" name="Chart Placeholder 6"/>
          <p:cNvSpPr>
            <a:spLocks noGrp="1"/>
          </p:cNvSpPr>
          <p:nvPr>
            <p:ph type="chart" sz="quarter" idx="13"/>
          </p:nvPr>
        </p:nvSpPr>
        <p:spPr>
          <a:xfrm>
            <a:off x="223839" y="1044575"/>
            <a:ext cx="6486526" cy="3600450"/>
          </a:xfrm>
        </p:spPr>
        <p:txBody>
          <a:bodyPr/>
          <a:lstStyle>
            <a:lvl1pPr>
              <a:defRPr>
                <a:latin typeface="JLR Emeric ExtraLight" panose="02000503040000020004" pitchFamily="2" charset="0"/>
              </a:defRPr>
            </a:lvl1pPr>
          </a:lstStyle>
          <a:p>
            <a:r>
              <a:rPr lang="en-US" smtClean="0"/>
              <a:t>Click icon to add chart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223838" y="4645026"/>
            <a:ext cx="6486524" cy="284163"/>
          </a:xfrm>
        </p:spPr>
        <p:txBody>
          <a:bodyPr/>
          <a:lstStyle>
            <a:lvl1pPr>
              <a:defRPr sz="800">
                <a:latin typeface="JLR Emeric ExtraLight" panose="02000503040000020004" pitchFamily="2" charset="0"/>
              </a:defRPr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223838" y="139968"/>
            <a:ext cx="6629401" cy="31079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>
                <a:latin typeface="JLR Emeric SemiBold" panose="02000503040000020004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5"/>
          </p:nvPr>
        </p:nvSpPr>
        <p:spPr>
          <a:xfrm>
            <a:off x="223837" y="469985"/>
            <a:ext cx="6629403" cy="285129"/>
          </a:xfrm>
        </p:spPr>
        <p:txBody>
          <a:bodyPr anchor="ctr"/>
          <a:lstStyle>
            <a:lvl1pPr marL="0" indent="0" algn="l">
              <a:buFont typeface="Arial" panose="020B0604020202020204" pitchFamily="34" charset="0"/>
              <a:buNone/>
              <a:defRPr sz="1801" cap="all" spc="0" baseline="0">
                <a:solidFill>
                  <a:schemeClr val="tx1"/>
                </a:solidFill>
                <a:latin typeface="JLR Emeric" panose="02000503040000020004" pitchFamily="2" charset="0"/>
              </a:defRPr>
            </a:lvl1pPr>
            <a:lvl2pPr marL="457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7652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838" y="120651"/>
            <a:ext cx="6629401" cy="66818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839" y="1044575"/>
            <a:ext cx="8696325" cy="36004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97703" y="4676924"/>
            <a:ext cx="722460" cy="396082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700">
                <a:solidFill>
                  <a:schemeClr val="tx1"/>
                </a:solidFill>
                <a:latin typeface="JLR Emeric ExtraLight" panose="02000503040000020004" pitchFamily="2" charset="0"/>
              </a:defRPr>
            </a:lvl1pPr>
          </a:lstStyle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‹#›</a:t>
            </a:fld>
            <a:endParaRPr lang="en-GB" dirty="0">
              <a:solidFill>
                <a:srgbClr val="131313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98624" y="210089"/>
            <a:ext cx="1621540" cy="402337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223839" y="820738"/>
            <a:ext cx="869632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 userDrawn="1"/>
        </p:nvGrpSpPr>
        <p:grpSpPr>
          <a:xfrm>
            <a:off x="120443" y="4858326"/>
            <a:ext cx="1404000" cy="216000"/>
            <a:chOff x="120441" y="4827685"/>
            <a:chExt cx="1468331" cy="231017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29"/>
            <a:srcRect r="84701"/>
            <a:stretch/>
          </p:blipFill>
          <p:spPr>
            <a:xfrm>
              <a:off x="120441" y="4827685"/>
              <a:ext cx="232235" cy="231017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29"/>
            <a:srcRect l="21215" r="63486"/>
            <a:stretch/>
          </p:blipFill>
          <p:spPr>
            <a:xfrm>
              <a:off x="429465" y="4827685"/>
              <a:ext cx="232235" cy="231017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29"/>
            <a:srcRect l="42350" r="42350"/>
            <a:stretch/>
          </p:blipFill>
          <p:spPr>
            <a:xfrm>
              <a:off x="738489" y="4827685"/>
              <a:ext cx="232235" cy="231017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29"/>
            <a:srcRect l="63529" r="21171"/>
            <a:stretch/>
          </p:blipFill>
          <p:spPr>
            <a:xfrm>
              <a:off x="1047513" y="4827685"/>
              <a:ext cx="232235" cy="231017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29"/>
            <a:srcRect l="84783" r="-83"/>
            <a:stretch/>
          </p:blipFill>
          <p:spPr>
            <a:xfrm>
              <a:off x="1356537" y="4827685"/>
              <a:ext cx="232235" cy="2310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16310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69" r:id="rId16"/>
    <p:sldLayoutId id="2147483649" r:id="rId17"/>
    <p:sldLayoutId id="2147483650" r:id="rId18"/>
    <p:sldLayoutId id="2147483665" r:id="rId19"/>
    <p:sldLayoutId id="2147483652" r:id="rId20"/>
    <p:sldLayoutId id="2147483656" r:id="rId21"/>
    <p:sldLayoutId id="2147483659" r:id="rId22"/>
    <p:sldLayoutId id="2147483657" r:id="rId23"/>
    <p:sldLayoutId id="2147483661" r:id="rId24"/>
    <p:sldLayoutId id="2147483662" r:id="rId25"/>
    <p:sldLayoutId id="2147483663" r:id="rId26"/>
  </p:sldLayoutIdLst>
  <p:hf hdr="0" dt="0"/>
  <p:txStyles>
    <p:titleStyle>
      <a:lvl1pPr marL="0" indent="0" algn="l" defTabSz="914411" rtl="0" eaLnBrk="1" latinLnBrk="0" hangingPunct="1">
        <a:lnSpc>
          <a:spcPct val="100000"/>
        </a:lnSpc>
        <a:spcBef>
          <a:spcPct val="0"/>
        </a:spcBef>
        <a:buFont typeface="Arial" panose="020B0604020202020204" pitchFamily="34" charset="0"/>
        <a:buNone/>
        <a:defRPr sz="1801" b="1" kern="1200">
          <a:solidFill>
            <a:schemeClr val="tx1"/>
          </a:solidFill>
          <a:latin typeface="JLR Emeric SemiBold" panose="02000503040000020004" pitchFamily="2" charset="0"/>
          <a:ea typeface="+mj-ea"/>
          <a:cs typeface="+mj-cs"/>
        </a:defRPr>
      </a:lvl1pPr>
    </p:titleStyle>
    <p:bodyStyle>
      <a:lvl1pPr marL="0" indent="0" algn="l" defTabSz="914411" rtl="0" eaLnBrk="1" latinLnBrk="0" hangingPunct="1">
        <a:spcBef>
          <a:spcPts val="601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JLR Emeric ExtraLight" panose="02000503040000020004" pitchFamily="2" charset="0"/>
          <a:ea typeface="+mn-ea"/>
          <a:cs typeface="+mn-cs"/>
        </a:defRPr>
      </a:lvl1pPr>
      <a:lvl2pPr marL="360005" indent="-180002" algn="l" defTabSz="914411" rtl="0" eaLnBrk="1" latinLnBrk="0" hangingPunct="1">
        <a:spcBef>
          <a:spcPts val="601"/>
        </a:spcBef>
        <a:buFont typeface="Arial" panose="020B0604020202020204" pitchFamily="34" charset="0"/>
        <a:buChar char="−"/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449268" indent="-179391" algn="l" defTabSz="914411" rtl="0" eaLnBrk="1" latinLnBrk="0" hangingPunct="1">
        <a:spcBef>
          <a:spcPts val="601"/>
        </a:spcBef>
        <a:buFont typeface="Arial" panose="020B0604020202020204" pitchFamily="34" charset="0"/>
        <a:buChar char="−"/>
        <a:defRPr sz="1600" kern="1200">
          <a:solidFill>
            <a:schemeClr val="tx1"/>
          </a:solidFill>
          <a:latin typeface="JLR Emeric ExtraLight" panose="02000503040000020004" pitchFamily="2" charset="0"/>
          <a:ea typeface="+mn-ea"/>
          <a:cs typeface="+mn-cs"/>
        </a:defRPr>
      </a:lvl3pPr>
      <a:lvl4pPr marL="625483" indent="-179391" algn="l" defTabSz="914411" rtl="0" eaLnBrk="1" latinLnBrk="0" hangingPunct="1">
        <a:spcBef>
          <a:spcPts val="601"/>
        </a:spcBef>
        <a:buFont typeface="Arial" panose="020B0604020202020204" pitchFamily="34" charset="0"/>
        <a:buChar char="−"/>
        <a:defRPr sz="1401" kern="1200">
          <a:solidFill>
            <a:schemeClr val="tx1"/>
          </a:solidFill>
          <a:latin typeface="JLR Emeric ExtraLight" panose="02000503040000020004" pitchFamily="2" charset="0"/>
          <a:ea typeface="+mn-ea"/>
          <a:cs typeface="+mn-cs"/>
        </a:defRPr>
      </a:lvl4pPr>
      <a:lvl5pPr marL="808047" indent="-180976" algn="l" defTabSz="914411" rtl="0" eaLnBrk="1" latinLnBrk="0" hangingPunct="1">
        <a:spcBef>
          <a:spcPts val="601"/>
        </a:spcBef>
        <a:buFont typeface="Arial" panose="020B0604020202020204" pitchFamily="34" charset="0"/>
        <a:buChar char="−"/>
        <a:tabLst/>
        <a:defRPr sz="1401" kern="1200">
          <a:solidFill>
            <a:schemeClr val="tx1"/>
          </a:solidFill>
          <a:latin typeface="JLR Emeric ExtraLight" panose="02000503040000020004" pitchFamily="2" charset="0"/>
          <a:ea typeface="+mn-ea"/>
          <a:cs typeface="+mn-cs"/>
        </a:defRPr>
      </a:lvl5pPr>
      <a:lvl6pPr marL="982675" indent="-180976" algn="l" defTabSz="914411" rtl="0" eaLnBrk="1" latinLnBrk="0" hangingPunct="1">
        <a:spcBef>
          <a:spcPts val="601"/>
        </a:spcBef>
        <a:buFont typeface="Arial" panose="020B0604020202020204" pitchFamily="34" charset="0"/>
        <a:buChar char="−"/>
        <a:defRPr sz="1401" kern="1200">
          <a:solidFill>
            <a:schemeClr val="tx1"/>
          </a:solidFill>
          <a:latin typeface="JLR Emeric ExtraLight" panose="02000503040000020004" pitchFamily="2" charset="0"/>
          <a:ea typeface="+mn-ea"/>
          <a:cs typeface="+mn-cs"/>
        </a:defRPr>
      </a:lvl6pPr>
      <a:lvl7pPr marL="2971838" indent="-228604" algn="l" defTabSz="91441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4A706-D19D-4C79-97F9-BC489483F7EF}" type="slidenum">
              <a:rPr lang="en-GB" smtClean="0">
                <a:solidFill>
                  <a:srgbClr val="131313"/>
                </a:solidFill>
              </a:rPr>
              <a:pPr/>
              <a:t>0</a:t>
            </a:fld>
            <a:endParaRPr lang="en-GB" dirty="0">
              <a:solidFill>
                <a:srgbClr val="131313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9803" y="84955"/>
            <a:ext cx="1755800" cy="55478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85" y="697160"/>
            <a:ext cx="8407021" cy="4446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762260"/>
      </p:ext>
    </p:extLst>
  </p:cSld>
  <p:clrMapOvr>
    <a:masterClrMapping/>
  </p:clrMapOvr>
</p:sld>
</file>

<file path=ppt/theme/theme1.xml><?xml version="1.0" encoding="utf-8"?>
<a:theme xmlns:a="http://schemas.openxmlformats.org/drawingml/2006/main" name="1_JLR">
  <a:themeElements>
    <a:clrScheme name="JLR">
      <a:dk1>
        <a:srgbClr val="131313"/>
      </a:dk1>
      <a:lt1>
        <a:sysClr val="window" lastClr="FFFFFF"/>
      </a:lt1>
      <a:dk2>
        <a:srgbClr val="8C8C8C"/>
      </a:dk2>
      <a:lt2>
        <a:srgbClr val="E8E8E8"/>
      </a:lt2>
      <a:accent1>
        <a:srgbClr val="573535"/>
      </a:accent1>
      <a:accent2>
        <a:srgbClr val="A47245"/>
      </a:accent2>
      <a:accent3>
        <a:srgbClr val="BBA56E"/>
      </a:accent3>
      <a:accent4>
        <a:srgbClr val="333348"/>
      </a:accent4>
      <a:accent5>
        <a:srgbClr val="4E5F7A"/>
      </a:accent5>
      <a:accent6>
        <a:srgbClr val="91A19F"/>
      </a:accent6>
      <a:hlink>
        <a:srgbClr val="131313"/>
      </a:hlink>
      <a:folHlink>
        <a:srgbClr val="52525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bg1">
              <a:lumMod val="50000"/>
            </a:schemeClr>
          </a:solidFill>
        </a:ln>
      </a:spPr>
      <a:bodyPr lIns="108000" tIns="108000" rIns="108000" bIns="108000" rtlCol="0" anchor="t" anchorCtr="0"/>
      <a:lstStyle>
        <a:defPPr algn="l">
          <a:defRPr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defRPr sz="1400" dirty="0" smtClean="0"/>
        </a:defPPr>
      </a:lstStyle>
    </a:txDef>
  </a:objectDefaults>
  <a:extraClrSchemeLst/>
  <a:custClrLst>
    <a:custClr name="GREY BLACK">
      <a:srgbClr val="1E1E1E"/>
    </a:custClr>
    <a:custClr name="WHITE">
      <a:srgbClr val="FFFFFF"/>
    </a:custClr>
    <a:custClr name="GREY 1">
      <a:srgbClr val="525252"/>
    </a:custClr>
    <a:custClr name="GREY 2">
      <a:srgbClr val="8C8C8C"/>
    </a:custClr>
    <a:custClr name="GREY 3">
      <a:srgbClr val="C4C4C4"/>
    </a:custClr>
    <a:custClr name="GREY 4">
      <a:srgbClr val="E8E8E8"/>
    </a:custClr>
    <a:custClr name="-">
      <a:srgbClr val="FFFFFF"/>
    </a:custClr>
    <a:custClr name="-">
      <a:srgbClr val="FFFFFF"/>
    </a:custClr>
    <a:custClr name="-">
      <a:srgbClr val="FFFFFF"/>
    </a:custClr>
    <a:custClr name="-">
      <a:srgbClr val="FFFFFF"/>
    </a:custClr>
    <a:custClr name="Warm 1">
      <a:srgbClr val="6C4646"/>
    </a:custClr>
    <a:custClr name="Warm 2">
      <a:srgbClr val="BD845B"/>
    </a:custClr>
    <a:custClr name="Warm 3">
      <a:srgbClr val="C5AD7E"/>
    </a:custClr>
    <a:custClr name="Warm 4">
      <a:srgbClr val="E2D5BE"/>
    </a:custClr>
    <a:custClr name="Cool 1">
      <a:srgbClr val="40465C"/>
    </a:custClr>
    <a:custClr name="Cool 2">
      <a:srgbClr val="5B788F"/>
    </a:custClr>
    <a:custClr name="Cool 3">
      <a:srgbClr val="95ADAC"/>
    </a:custClr>
    <a:custClr name="Cool 4">
      <a:srgbClr val="CDD7D9"/>
    </a:custClr>
    <a:custClr name="Jaguar Red">
      <a:srgbClr val="9E1B32"/>
    </a:custClr>
    <a:custClr name="Land Rover Green">
      <a:srgbClr val="005A2B"/>
    </a:custClr>
  </a:custClrLst>
  <a:extLst>
    <a:ext uri="{05A4C25C-085E-4340-85A3-A5531E510DB2}">
      <thm15:themeFamily xmlns:thm15="http://schemas.microsoft.com/office/thememl/2012/main" name="Presentation1" id="{CA62B9B2-76C2-4C75-AFFB-51F5A0DFBAE7}" vid="{A97A11CE-FBA4-4030-AEFE-54FE6A2E64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EY BLACK">
      <a:srgbClr val="1E1E1E"/>
    </a:custClr>
    <a:custClr name="WHITE">
      <a:srgbClr val="FFFFFF"/>
    </a:custClr>
    <a:custClr name="GREY 1">
      <a:srgbClr val="525252"/>
    </a:custClr>
    <a:custClr name="GREY 2">
      <a:srgbClr val="8C8C8C"/>
    </a:custClr>
    <a:custClr name="GREY 3">
      <a:srgbClr val="C4C4C4"/>
    </a:custClr>
    <a:custClr name="GREY 4">
      <a:srgbClr val="E8E8E8"/>
    </a:custClr>
    <a:custClr name="-">
      <a:srgbClr val="FFFFFF"/>
    </a:custClr>
    <a:custClr name="-">
      <a:srgbClr val="FFFFFF"/>
    </a:custClr>
    <a:custClr name="-">
      <a:srgbClr val="FFFFFF"/>
    </a:custClr>
    <a:custClr name="-">
      <a:srgbClr val="FFFFFF"/>
    </a:custClr>
    <a:custClr name="Warm 1">
      <a:srgbClr val="6C4646"/>
    </a:custClr>
    <a:custClr name="Warm 2">
      <a:srgbClr val="BD845B"/>
    </a:custClr>
    <a:custClr name="Warm 3">
      <a:srgbClr val="C5AD7E"/>
    </a:custClr>
    <a:custClr name="Warm 4">
      <a:srgbClr val="E2D5BE"/>
    </a:custClr>
    <a:custClr name="Cool 1">
      <a:srgbClr val="40465C"/>
    </a:custClr>
    <a:custClr name="Cool 2">
      <a:srgbClr val="5B788F"/>
    </a:custClr>
    <a:custClr name="Cool 3">
      <a:srgbClr val="95ADAC"/>
    </a:custClr>
    <a:custClr name="Cool 4">
      <a:srgbClr val="CDD7D9"/>
    </a:custClr>
    <a:custClr name="Jaguar Red">
      <a:srgbClr val="9E1B32"/>
    </a:custClr>
    <a:custClr name="Land Rover Green">
      <a:srgbClr val="005A2B"/>
    </a:custClr>
  </a:custClr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</Words>
  <Application>Microsoft Office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Georgia</vt:lpstr>
      <vt:lpstr>JLR Emeric</vt:lpstr>
      <vt:lpstr>JLR Emeric ExtraLight</vt:lpstr>
      <vt:lpstr>JLR Emeric SemiBold</vt:lpstr>
      <vt:lpstr>1_JLR</vt:lpstr>
      <vt:lpstr>PowerPoint Presentation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2019-09-06T08:01:35Z</dcterms:created>
  <dcterms:modified xsi:type="dcterms:W3CDTF">2019-09-06T10:46:33Z</dcterms:modified>
</cp:coreProperties>
</file>