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671" r:id="rId1"/>
  </p:sldMasterIdLst>
  <p:notesMasterIdLst>
    <p:notesMasterId r:id="rId3"/>
  </p:notesMasterIdLst>
  <p:handoutMasterIdLst>
    <p:handoutMasterId r:id="rId4"/>
  </p:handoutMasterIdLst>
  <p:sldIdLst>
    <p:sldId id="30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" userDrawn="1">
          <p15:clr>
            <a:srgbClr val="A4A3A4"/>
          </p15:clr>
        </p15:guide>
        <p15:guide id="2" orient="horz" pos="1747" userDrawn="1">
          <p15:clr>
            <a:srgbClr val="A4A3A4"/>
          </p15:clr>
        </p15:guide>
        <p15:guide id="3" orient="horz" pos="1837" userDrawn="1">
          <p15:clr>
            <a:srgbClr val="A4A3A4"/>
          </p15:clr>
        </p15:guide>
        <p15:guide id="4" orient="horz" pos="2926" userDrawn="1">
          <p15:clr>
            <a:srgbClr val="A4A3A4"/>
          </p15:clr>
        </p15:guide>
        <p15:guide id="5" orient="horz" pos="3034" userDrawn="1">
          <p15:clr>
            <a:srgbClr val="A4A3A4"/>
          </p15:clr>
        </p15:guide>
        <p15:guide id="6" pos="2836" userDrawn="1">
          <p15:clr>
            <a:srgbClr val="A4A3A4"/>
          </p15:clr>
        </p15:guide>
        <p15:guide id="7" pos="2924" userDrawn="1">
          <p15:clr>
            <a:srgbClr val="A4A3A4"/>
          </p15:clr>
        </p15:guide>
        <p15:guide id="8" pos="140" userDrawn="1">
          <p15:clr>
            <a:srgbClr val="A4A3A4"/>
          </p15:clr>
        </p15:guide>
        <p15:guide id="9" pos="1442" userDrawn="1">
          <p15:clr>
            <a:srgbClr val="A4A3A4"/>
          </p15:clr>
        </p15:guide>
        <p15:guide id="10" pos="1529" userDrawn="1">
          <p15:clr>
            <a:srgbClr val="A4A3A4"/>
          </p15:clr>
        </p15:guide>
        <p15:guide id="11" pos="4228" userDrawn="1">
          <p15:clr>
            <a:srgbClr val="A4A3A4"/>
          </p15:clr>
        </p15:guide>
        <p15:guide id="12" pos="4316" userDrawn="1">
          <p15:clr>
            <a:srgbClr val="A4A3A4"/>
          </p15:clr>
        </p15:guide>
        <p15:guide id="13" pos="56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25252"/>
    <a:srgbClr val="005A2B"/>
    <a:srgbClr val="9E1B32"/>
    <a:srgbClr val="D8DDE0"/>
    <a:srgbClr val="E4DBC6"/>
    <a:srgbClr val="C4C4C4"/>
    <a:srgbClr val="8C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72079" autoAdjust="0"/>
  </p:normalViewPr>
  <p:slideViewPr>
    <p:cSldViewPr snapToGrid="0" showGuides="1">
      <p:cViewPr>
        <p:scale>
          <a:sx n="140" d="100"/>
          <a:sy n="140" d="100"/>
        </p:scale>
        <p:origin x="918" y="348"/>
      </p:cViewPr>
      <p:guideLst>
        <p:guide orient="horz" pos="76"/>
        <p:guide orient="horz" pos="1747"/>
        <p:guide orient="horz" pos="1837"/>
        <p:guide orient="horz" pos="2926"/>
        <p:guide orient="horz" pos="3034"/>
        <p:guide pos="2836"/>
        <p:guide pos="2924"/>
        <p:guide pos="140"/>
        <p:guide pos="1442"/>
        <p:guide pos="1529"/>
        <p:guide pos="4228"/>
        <p:guide pos="4316"/>
        <p:guide pos="5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9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60188-8B3B-497C-B5A9-22038B3E5A50}" type="datetimeFigureOut">
              <a:rPr lang="en-GB" smtClean="0"/>
              <a:t>06/09/2019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6306E-A293-4AA0-84B1-73B4E022A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222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9831F-C8BF-4C81-9259-DC456B4501DA}" type="datetimeFigureOut">
              <a:rPr lang="en-GB" smtClean="0"/>
              <a:t>06/09/2019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DA5E9-8E0A-471F-B141-C0F2518D2D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289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839" y="3615538"/>
            <a:ext cx="8696325" cy="296706"/>
          </a:xfrm>
        </p:spPr>
        <p:txBody>
          <a:bodyPr anchor="ctr"/>
          <a:lstStyle>
            <a:lvl1pPr marL="0" indent="0">
              <a:buNone/>
              <a:defRPr sz="2000" b="1" i="0" cap="all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589048" y="4819146"/>
            <a:ext cx="1328738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9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Confidential ©2019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0" y="820738"/>
            <a:ext cx="9144000" cy="26352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93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>
                <a:latin typeface="JLR Emeric ExtraLight" panose="02000503040000020004" pitchFamily="2" charset="0"/>
              </a:defRPr>
            </a:lvl1pPr>
            <a:lvl2pPr marL="449268" indent="-180976">
              <a:defRPr lang="en-US" sz="1600" smtClean="0">
                <a:latin typeface="JLR Emeric ExtraLight" panose="02000503040000020004" pitchFamily="2" charset="0"/>
              </a:defRPr>
            </a:lvl2pPr>
            <a:lvl3pPr marL="625483" indent="-171453"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defRPr lang="en-US" sz="1401" smtClean="0">
                <a:latin typeface="JLR Emeric ExtraLight" panose="02000503040000020004" pitchFamily="2" charset="0"/>
              </a:defRPr>
            </a:lvl4pPr>
            <a:lvl5pPr marL="982675" indent="-180976">
              <a:defRPr lang="en-GB"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4643438" y="1044575"/>
            <a:ext cx="4276725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3438" y="4645026"/>
            <a:ext cx="4276725" cy="284163"/>
          </a:xfrm>
        </p:spPr>
        <p:txBody>
          <a:bodyPr/>
          <a:lstStyle>
            <a:lvl1pPr marL="0" indent="0">
              <a:buNone/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65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43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47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933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29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9" y="985050"/>
            <a:ext cx="2909886" cy="12819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1" b="0" cap="none" spc="0" baseline="0">
                <a:latin typeface="JLR Emeric ExtraLight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0" y="1010529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SemiBold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118699" y="1010528"/>
            <a:ext cx="2305454" cy="13802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b="1" dirty="0">
                <a:solidFill>
                  <a:srgbClr val="131313"/>
                </a:solidFill>
                <a:latin typeface="JLR Emeric SemiBold" panose="02000503040000020004" pitchFamily="2" charset="0"/>
              </a:rPr>
              <a:t>Jaguar Land Rover</a:t>
            </a: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/>
            </a:r>
            <a:b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</a:b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W/1/26 Abbey Road, Whitley</a:t>
            </a:r>
            <a:b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</a:b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Coventry CV3 4LF, UK</a:t>
            </a:r>
          </a:p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dirty="0">
                <a:solidFill>
                  <a:srgbClr val="131313"/>
                </a:solidFill>
                <a:latin typeface="JLR Emeric ExtraLight" panose="02000503040000020004" pitchFamily="2" charset="0"/>
              </a:rPr>
              <a:t>jaguarlandrover.com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143250" y="2362202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SemiBold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6127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3839" y="3615538"/>
            <a:ext cx="8696325" cy="296706"/>
          </a:xfrm>
        </p:spPr>
        <p:txBody>
          <a:bodyPr/>
          <a:lstStyle>
            <a:lvl1pPr marL="0" indent="0">
              <a:buNone/>
              <a:defRPr sz="2000" b="1" i="0" cap="all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589048" y="4788368"/>
            <a:ext cx="1328738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1100" dirty="0">
                <a:solidFill>
                  <a:schemeClr val="tx1"/>
                </a:solidFill>
                <a:latin typeface="JLR Emeric ExtraLight" panose="02000503040000020004" pitchFamily="2" charset="0"/>
              </a:rPr>
              <a:t>Confidential</a:t>
            </a:r>
            <a:r>
              <a:rPr lang="en-GB" sz="1100" baseline="0" dirty="0">
                <a:solidFill>
                  <a:schemeClr val="tx1"/>
                </a:solidFill>
                <a:latin typeface="JLR Emeric ExtraLight" panose="02000503040000020004" pitchFamily="2" charset="0"/>
              </a:rPr>
              <a:t> ©2019</a:t>
            </a:r>
            <a:endParaRPr lang="en-GB" sz="1100" dirty="0">
              <a:solidFill>
                <a:schemeClr val="tx1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0" y="820738"/>
            <a:ext cx="9144000" cy="263525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5079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3839" y="3615538"/>
            <a:ext cx="8696325" cy="296706"/>
          </a:xfrm>
        </p:spPr>
        <p:txBody>
          <a:bodyPr/>
          <a:lstStyle>
            <a:lvl1pPr marL="0" indent="0">
              <a:buNone/>
              <a:defRPr sz="2000" b="1" i="0" cap="none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3806"/>
            <a:ext cx="1963083" cy="35969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669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sz="1600">
                <a:latin typeface="JLR Emeric ExtraLight" panose="02000503040000020004" pitchFamily="2" charset="0"/>
              </a:defRPr>
            </a:lvl1pPr>
            <a:lvl2pPr marL="449268" indent="-179391">
              <a:buFont typeface="Arial" panose="020B0604020202020204" pitchFamily="34" charset="0"/>
              <a:buChar char="−"/>
              <a:defRPr sz="160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3pPr>
            <a:lvl4pPr marL="808047" indent="-179391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tabLst/>
              <a:defRPr sz="1401">
                <a:latin typeface="JLR Emeric ExtraLight" panose="02000503040000020004" pitchFamily="2" charset="0"/>
              </a:defRPr>
            </a:lvl5pPr>
            <a:lvl6pPr marL="90001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32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733"/>
            <a:ext cx="6629401" cy="65722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>
              <a:defRPr sz="1801"/>
            </a:lvl2pPr>
            <a:lvl3pPr marL="180976" indent="0">
              <a:buFont typeface="Arial" pitchFamily="34" charset="0"/>
              <a:buNone/>
              <a:defRPr sz="1801"/>
            </a:lvl3pPr>
            <a:lvl4pPr marL="381006" indent="0">
              <a:buFont typeface="Arial" pitchFamily="34" charset="0"/>
              <a:buNone/>
              <a:defRPr sz="1600"/>
            </a:lvl4pPr>
            <a:lvl5pPr marL="542931" indent="0">
              <a:buFont typeface="Arial" pitchFamily="34" charset="0"/>
              <a:buNone/>
              <a:defRPr sz="1600"/>
            </a:lvl5pPr>
            <a:lvl6pPr marL="714384" indent="0">
              <a:buFont typeface="Arial" pitchFamily="34" charset="0"/>
              <a:buNone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86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3839" y="3615538"/>
            <a:ext cx="8696325" cy="296706"/>
          </a:xfrm>
        </p:spPr>
        <p:txBody>
          <a:bodyPr anchor="ctr"/>
          <a:lstStyle>
            <a:lvl1pPr marL="0" indent="0">
              <a:buNone/>
              <a:defRPr sz="2000" b="1" i="0" cap="none" spc="0" baseline="0">
                <a:solidFill>
                  <a:schemeClr val="tx1"/>
                </a:solidFill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9" y="3936662"/>
            <a:ext cx="8696325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3806"/>
            <a:ext cx="1963083" cy="359695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3839" y="4618834"/>
            <a:ext cx="2203451" cy="4984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latin typeface="JLR Emeric ExtraLight" panose="02000503040000020004" pitchFamily="2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3743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563"/>
            <a:ext cx="6629401" cy="658999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tabLst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8" y="1044575"/>
            <a:ext cx="427672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6197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18563"/>
            <a:ext cx="6629401" cy="658999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9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853240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643439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53240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182566" indent="-182566">
              <a:buFont typeface="Arial" panose="020B0604020202020204" pitchFamily="34" charset="0"/>
              <a:buChar char="•"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41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ed Text and Imag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220664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427289" y="1044575"/>
            <a:ext cx="649287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587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/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820740"/>
            <a:ext cx="9144000" cy="4322761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8720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2718601"/>
            <a:ext cx="4276725" cy="1446206"/>
          </a:xfrm>
        </p:spPr>
        <p:txBody>
          <a:bodyPr>
            <a:noAutofit/>
          </a:bodyPr>
          <a:lstStyle>
            <a:lvl1pPr marL="0" indent="0">
              <a:lnSpc>
                <a:spcPts val="1801"/>
              </a:lnSpc>
              <a:buNone/>
              <a:defRPr sz="16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23838" y="4167188"/>
            <a:ext cx="4276725" cy="47783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75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 and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5530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238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223839" y="1044575"/>
            <a:ext cx="6486526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23838" y="4645026"/>
            <a:ext cx="6486524" cy="284163"/>
          </a:xfrm>
        </p:spPr>
        <p:txBody>
          <a:bodyPr/>
          <a:lstStyle>
            <a:lvl1pPr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6980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ph and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20651"/>
            <a:ext cx="6629401" cy="634041"/>
          </a:xfrm>
        </p:spPr>
        <p:txBody>
          <a:bodyPr/>
          <a:lstStyle>
            <a:lvl1pPr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>
              <a:defRPr lang="en-US" smtClean="0">
                <a:latin typeface="JLR Emeric ExtraLight" panose="02000503040000020004" pitchFamily="2" charset="0"/>
              </a:defRPr>
            </a:lvl1pPr>
            <a:lvl2pPr marL="449268" indent="-180976">
              <a:defRPr lang="en-US" sz="1600" smtClean="0">
                <a:latin typeface="JLR Emeric ExtraLight" panose="02000503040000020004" pitchFamily="2" charset="0"/>
              </a:defRPr>
            </a:lvl2pPr>
            <a:lvl3pPr marL="625483" indent="-171453"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defRPr lang="en-US" sz="1401" smtClean="0">
                <a:latin typeface="JLR Emeric ExtraLight" panose="02000503040000020004" pitchFamily="2" charset="0"/>
              </a:defRPr>
            </a:lvl4pPr>
            <a:lvl5pPr marL="982675" indent="-180976">
              <a:defRPr lang="en-GB"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4643438" y="1044575"/>
            <a:ext cx="4276725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43438" y="4645026"/>
            <a:ext cx="4276725" cy="284163"/>
          </a:xfrm>
        </p:spPr>
        <p:txBody>
          <a:bodyPr/>
          <a:lstStyle>
            <a:lvl1pPr marL="0" indent="0">
              <a:buNone/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pPr algn="l"/>
            <a:endParaRPr lang="en-GB" sz="180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630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9" y="985050"/>
            <a:ext cx="2909886" cy="12819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1" b="0" cap="none" spc="0" baseline="0">
                <a:latin typeface="JLR Emeric ExtraLight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0" y="1010529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ExtraLight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118699" y="1010528"/>
            <a:ext cx="2305454" cy="13802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b="1" dirty="0">
                <a:latin typeface="JLR Emeric ExtraLight" panose="02000503040000020004" pitchFamily="2" charset="0"/>
              </a:rPr>
              <a:t>Jaguar Land Rover</a:t>
            </a:r>
            <a:r>
              <a:rPr lang="en-GB" sz="1200" dirty="0">
                <a:latin typeface="JLR Emeric ExtraLight" panose="02000503040000020004" pitchFamily="2" charset="0"/>
              </a:rPr>
              <a:t/>
            </a:r>
            <a:br>
              <a:rPr lang="en-GB" sz="1200" dirty="0">
                <a:latin typeface="JLR Emeric ExtraLight" panose="02000503040000020004" pitchFamily="2" charset="0"/>
              </a:rPr>
            </a:br>
            <a:r>
              <a:rPr lang="en-GB" sz="1200" dirty="0">
                <a:latin typeface="JLR Emeric ExtraLight" panose="02000503040000020004" pitchFamily="2" charset="0"/>
              </a:rPr>
              <a:t>W/1/26 Abbey Road, Whitley</a:t>
            </a:r>
            <a:br>
              <a:rPr lang="en-GB" sz="1200" dirty="0">
                <a:latin typeface="JLR Emeric ExtraLight" panose="02000503040000020004" pitchFamily="2" charset="0"/>
              </a:rPr>
            </a:br>
            <a:r>
              <a:rPr lang="en-GB" sz="1200" dirty="0">
                <a:latin typeface="JLR Emeric ExtraLight" panose="02000503040000020004" pitchFamily="2" charset="0"/>
              </a:rPr>
              <a:t>Coventry CV3 4LF, UK</a:t>
            </a:r>
          </a:p>
          <a:p>
            <a:pPr>
              <a:lnSpc>
                <a:spcPts val="1300"/>
              </a:lnSpc>
              <a:spcBef>
                <a:spcPts val="700"/>
              </a:spcBef>
            </a:pPr>
            <a:r>
              <a:rPr lang="en-GB" sz="1200" dirty="0">
                <a:latin typeface="JLR Emeric ExtraLight" panose="02000503040000020004" pitchFamily="2" charset="0"/>
              </a:rPr>
              <a:t>jaguarland</a:t>
            </a:r>
            <a:r>
              <a:rPr lang="en-GB" sz="1200" baseline="0" dirty="0">
                <a:latin typeface="JLR Emeric ExtraLight" panose="02000503040000020004" pitchFamily="2" charset="0"/>
              </a:rPr>
              <a:t>rover.com</a:t>
            </a:r>
            <a:endParaRPr lang="en-GB" sz="1200" dirty="0">
              <a:latin typeface="JLR Emeric ExtraLight" panose="02000503040000020004" pitchFamily="2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143250" y="2362202"/>
            <a:ext cx="2746848" cy="1257300"/>
          </a:xfrm>
        </p:spPr>
        <p:txBody>
          <a:bodyPr>
            <a:noAutofit/>
          </a:bodyPr>
          <a:lstStyle>
            <a:lvl1pPr marL="0" indent="0">
              <a:lnSpc>
                <a:spcPts val="1300"/>
              </a:lnSpc>
              <a:spcBef>
                <a:spcPts val="0"/>
              </a:spcBef>
              <a:buFontTx/>
              <a:buNone/>
              <a:tabLst>
                <a:tab pos="292103" algn="l"/>
              </a:tabLst>
              <a:defRPr sz="1200" b="1">
                <a:latin typeface="JLR Emeric ExtraLight" panose="02000503040000020004" pitchFamily="2" charset="0"/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700"/>
              </a:spcAft>
              <a:buFontTx/>
              <a:buNone/>
              <a:tabLst>
                <a:tab pos="292103" algn="l"/>
              </a:tabLst>
              <a:defRPr sz="1200">
                <a:latin typeface="JLR Emeric ExtraLight" panose="02000503040000020004" pitchFamily="2" charset="0"/>
              </a:defRPr>
            </a:lvl2pPr>
            <a:lvl3pPr>
              <a:lnSpc>
                <a:spcPts val="1300"/>
              </a:lnSpc>
              <a:spcBef>
                <a:spcPts val="700"/>
              </a:spcBef>
              <a:defRPr sz="1200"/>
            </a:lvl3pPr>
            <a:lvl4pPr>
              <a:lnSpc>
                <a:spcPts val="1300"/>
              </a:lnSpc>
              <a:spcBef>
                <a:spcPts val="700"/>
              </a:spcBef>
              <a:defRPr sz="1200"/>
            </a:lvl4pPr>
            <a:lvl5pPr>
              <a:lnSpc>
                <a:spcPts val="1300"/>
              </a:lnSpc>
              <a:spcBef>
                <a:spcPts val="700"/>
              </a:spcBef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385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 marL="449268" indent="-179391">
              <a:buFont typeface="Arial" panose="020B0604020202020204" pitchFamily="34" charset="0"/>
              <a:buChar char="−"/>
              <a:defRPr sz="160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3pPr>
            <a:lvl4pPr marL="808047" indent="-179391">
              <a:buFont typeface="Arial" pitchFamily="34" charset="0"/>
              <a:buChar char="−"/>
              <a:defRPr sz="1401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tabLst/>
              <a:defRPr sz="1401">
                <a:latin typeface="JLR Emeric ExtraLight" panose="02000503040000020004" pitchFamily="2" charset="0"/>
              </a:defRPr>
            </a:lvl5pPr>
            <a:lvl6pPr marL="90001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64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1600">
                <a:latin typeface="JLR Emeric ExtraLight" panose="02000503040000020004" pitchFamily="2" charset="0"/>
              </a:defRPr>
            </a:lvl1pPr>
            <a:lvl2pPr>
              <a:defRPr sz="1801"/>
            </a:lvl2pPr>
            <a:lvl3pPr marL="180976" indent="0">
              <a:buFont typeface="Arial" pitchFamily="34" charset="0"/>
              <a:buNone/>
              <a:defRPr sz="1801"/>
            </a:lvl3pPr>
            <a:lvl4pPr marL="381006" indent="0">
              <a:buFont typeface="Arial" pitchFamily="34" charset="0"/>
              <a:buNone/>
              <a:defRPr sz="1600"/>
            </a:lvl4pPr>
            <a:lvl5pPr marL="542931" indent="0">
              <a:buFont typeface="Arial" pitchFamily="34" charset="0"/>
              <a:buNone/>
              <a:defRPr sz="1600"/>
            </a:lvl5pPr>
            <a:lvl6pPr marL="714384" indent="0">
              <a:buFont typeface="Arial" pitchFamily="34" charset="0"/>
              <a:buNone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4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tabLst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8" y="1044575"/>
            <a:ext cx="427672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4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49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43439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853240" y="1044575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643439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53240" y="2916238"/>
            <a:ext cx="2066924" cy="1728788"/>
          </a:xfrm>
          <a:solidFill>
            <a:schemeClr val="bg2"/>
          </a:solidFill>
        </p:spPr>
        <p:txBody>
          <a:bodyPr/>
          <a:lstStyle>
            <a:lvl1pPr>
              <a:defRPr sz="1200"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223839" y="1044575"/>
            <a:ext cx="4271963" cy="3600450"/>
          </a:xfrm>
        </p:spPr>
        <p:txBody>
          <a:bodyPr vert="horz" lIns="0" tIns="0" rIns="0" bIns="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600" smtClean="0">
                <a:latin typeface="JLR Emeric ExtraLight" panose="02000503040000020004" pitchFamily="2" charset="0"/>
              </a:defRPr>
            </a:lvl1pPr>
            <a:lvl2pPr marL="449268" indent="-180976">
              <a:buFont typeface="Arial" pitchFamily="34" charset="0"/>
              <a:buChar char="−"/>
              <a:defRPr lang="en-US" sz="1600" smtClean="0">
                <a:latin typeface="JLR Emeric ExtraLight" panose="02000503040000020004" pitchFamily="2" charset="0"/>
              </a:defRPr>
            </a:lvl2pPr>
            <a:lvl3pPr marL="625483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3pPr>
            <a:lvl4pPr marL="808047" indent="-180976">
              <a:buFont typeface="Arial" pitchFamily="34" charset="0"/>
              <a:buChar char="−"/>
              <a:defRPr lang="en-US" sz="1401" smtClean="0">
                <a:latin typeface="JLR Emeric ExtraLight" panose="02000503040000020004" pitchFamily="2" charset="0"/>
              </a:defRPr>
            </a:lvl4pPr>
            <a:lvl5pPr marL="982675" indent="-179391">
              <a:buFont typeface="Arial" pitchFamily="34" charset="0"/>
              <a:buChar char="−"/>
              <a:defRPr lang="en-GB" sz="1401">
                <a:latin typeface="JLR Emeric ExtraLight" panose="02000503040000020004" pitchFamily="2" charset="0"/>
              </a:defRPr>
            </a:lvl5pPr>
            <a:lvl6pPr marL="895361" indent="-180976">
              <a:buFont typeface="Arial" pitchFamily="34" charset="0"/>
              <a:buChar char="−"/>
              <a:defRPr sz="1401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7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992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 and Imag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220664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427289" y="1044575"/>
            <a:ext cx="6492875" cy="3600450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07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820740"/>
            <a:ext cx="9144000" cy="4322761"/>
          </a:xfrm>
          <a:solidFill>
            <a:schemeClr val="bg2"/>
          </a:solidFill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2718601"/>
            <a:ext cx="4276725" cy="1446206"/>
          </a:xfrm>
        </p:spPr>
        <p:txBody>
          <a:bodyPr>
            <a:noAutofit/>
          </a:bodyPr>
          <a:lstStyle>
            <a:lvl1pPr marL="0" indent="0">
              <a:lnSpc>
                <a:spcPts val="1801"/>
              </a:lnSpc>
              <a:buNone/>
              <a:defRPr sz="16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>
              <a:defRPr sz="1801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23838" y="4167188"/>
            <a:ext cx="4276725" cy="47783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JLR Emeric ExtraLight" panose="02000503040000020004" pitchFamily="2" charset="0"/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5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and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4788368"/>
            <a:ext cx="1961147" cy="35513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endParaRPr lang="en-GB" sz="1801" dirty="0">
              <a:solidFill>
                <a:srgbClr val="131313"/>
              </a:solidFill>
              <a:latin typeface="JLR Emeric ExtraLight" panose="0200050304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238" y="1044575"/>
            <a:ext cx="2066924" cy="3600450"/>
          </a:xfrm>
        </p:spPr>
        <p:txBody>
          <a:bodyPr>
            <a:noAutofit/>
          </a:bodyPr>
          <a:lstStyle>
            <a:lvl1pPr>
              <a:defRPr>
                <a:latin typeface="JLR Emeric ExtraLight" panose="02000503040000020004" pitchFamily="2" charset="0"/>
              </a:defRPr>
            </a:lvl1pPr>
            <a:lvl2pPr marL="449268" indent="-179391">
              <a:defRPr sz="1600">
                <a:latin typeface="JLR Emeric ExtraLight" panose="02000503040000020004" pitchFamily="2" charset="0"/>
              </a:defRPr>
            </a:lvl2pPr>
            <a:lvl3pPr marL="625483" indent="-179391">
              <a:defRPr sz="1401">
                <a:latin typeface="JLR Emeric ExtraLight" panose="02000503040000020004" pitchFamily="2" charset="0"/>
              </a:defRPr>
            </a:lvl3pPr>
            <a:lvl4pPr marL="808047" indent="-179391">
              <a:defRPr sz="1401">
                <a:latin typeface="JLR Emeric ExtraLight" panose="02000503040000020004" pitchFamily="2" charset="0"/>
              </a:defRPr>
            </a:lvl4pPr>
            <a:lvl5pPr marL="982675" indent="-180976">
              <a:defRPr sz="1401">
                <a:latin typeface="JLR Emeric ExtraLight" panose="02000503040000020004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223839" y="1044575"/>
            <a:ext cx="6486526" cy="3600450"/>
          </a:xfrm>
        </p:spPr>
        <p:txBody>
          <a:bodyPr/>
          <a:lstStyle>
            <a:lvl1pPr>
              <a:defRPr>
                <a:latin typeface="JLR Emeric ExtraLight" panose="02000503040000020004" pitchFamily="2" charset="0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23838" y="4645026"/>
            <a:ext cx="6486524" cy="284163"/>
          </a:xfrm>
        </p:spPr>
        <p:txBody>
          <a:bodyPr/>
          <a:lstStyle>
            <a:lvl1pPr>
              <a:defRPr sz="800">
                <a:latin typeface="JLR Emeric ExtraLight" panose="02000503040000020004" pitchFamily="2" charset="0"/>
              </a:defRPr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23838" y="139968"/>
            <a:ext cx="6629401" cy="310792"/>
          </a:xfrm>
        </p:spPr>
        <p:txBody>
          <a:bodyPr anchor="ctr"/>
          <a:lstStyle>
            <a:lvl1pPr marL="0" indent="0">
              <a:buFont typeface="Arial" panose="020B0604020202020204" pitchFamily="34" charset="0"/>
              <a:buNone/>
              <a:defRPr>
                <a:latin typeface="JLR Emeric SemiBold" panose="02000503040000020004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5"/>
          </p:nvPr>
        </p:nvSpPr>
        <p:spPr>
          <a:xfrm>
            <a:off x="223837" y="469985"/>
            <a:ext cx="6629403" cy="285129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1801" cap="all" spc="0" baseline="0">
                <a:solidFill>
                  <a:schemeClr val="tx1"/>
                </a:solidFill>
                <a:latin typeface="JLR Emeric" panose="02000503040000020004" pitchFamily="2" charset="0"/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52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838" y="120651"/>
            <a:ext cx="6629401" cy="6681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839" y="1044575"/>
            <a:ext cx="8696325" cy="3600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7703" y="4676924"/>
            <a:ext cx="722460" cy="39608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tx1"/>
                </a:solidFill>
                <a:latin typeface="JLR Emeric ExtraLight" panose="02000503040000020004" pitchFamily="2" charset="0"/>
              </a:defRPr>
            </a:lvl1pPr>
          </a:lstStyle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‹#›</a:t>
            </a:fld>
            <a:endParaRPr lang="en-GB" dirty="0">
              <a:solidFill>
                <a:srgbClr val="131313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624" y="210089"/>
            <a:ext cx="1621540" cy="402337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223839" y="820738"/>
            <a:ext cx="869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 userDrawn="1"/>
        </p:nvGrpSpPr>
        <p:grpSpPr>
          <a:xfrm>
            <a:off x="120443" y="4858326"/>
            <a:ext cx="1404000" cy="216000"/>
            <a:chOff x="120441" y="4827685"/>
            <a:chExt cx="1468331" cy="23101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9"/>
            <a:srcRect r="84701"/>
            <a:stretch/>
          </p:blipFill>
          <p:spPr>
            <a:xfrm>
              <a:off x="120441" y="4827685"/>
              <a:ext cx="232235" cy="23101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9"/>
            <a:srcRect l="21215" r="63486"/>
            <a:stretch/>
          </p:blipFill>
          <p:spPr>
            <a:xfrm>
              <a:off x="429465" y="4827685"/>
              <a:ext cx="232235" cy="23101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9"/>
            <a:srcRect l="42350" r="42350"/>
            <a:stretch/>
          </p:blipFill>
          <p:spPr>
            <a:xfrm>
              <a:off x="738489" y="4827685"/>
              <a:ext cx="232235" cy="23101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9"/>
            <a:srcRect l="63529" r="21171"/>
            <a:stretch/>
          </p:blipFill>
          <p:spPr>
            <a:xfrm>
              <a:off x="1047513" y="4827685"/>
              <a:ext cx="232235" cy="231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9"/>
            <a:srcRect l="84783" r="-83"/>
            <a:stretch/>
          </p:blipFill>
          <p:spPr>
            <a:xfrm>
              <a:off x="1356537" y="4827685"/>
              <a:ext cx="232235" cy="2310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631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69" r:id="rId16"/>
    <p:sldLayoutId id="2147483649" r:id="rId17"/>
    <p:sldLayoutId id="2147483650" r:id="rId18"/>
    <p:sldLayoutId id="2147483665" r:id="rId19"/>
    <p:sldLayoutId id="2147483652" r:id="rId20"/>
    <p:sldLayoutId id="2147483656" r:id="rId21"/>
    <p:sldLayoutId id="2147483659" r:id="rId22"/>
    <p:sldLayoutId id="2147483657" r:id="rId23"/>
    <p:sldLayoutId id="2147483661" r:id="rId24"/>
    <p:sldLayoutId id="2147483662" r:id="rId25"/>
    <p:sldLayoutId id="2147483663" r:id="rId26"/>
  </p:sldLayoutIdLst>
  <p:hf hdr="0" dt="0"/>
  <p:txStyles>
    <p:titleStyle>
      <a:lvl1pPr marL="0" indent="0" algn="l" defTabSz="914411" rtl="0" eaLnBrk="1" latinLnBrk="0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sz="1801" b="1" kern="1200">
          <a:solidFill>
            <a:schemeClr val="tx1"/>
          </a:solidFill>
          <a:latin typeface="JLR Emeric SemiBold" panose="02000503040000020004" pitchFamily="2" charset="0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spcBef>
          <a:spcPts val="601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1pPr>
      <a:lvl2pPr marL="360005" indent="-180002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449268" indent="-179391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3pPr>
      <a:lvl4pPr marL="625483" indent="-179391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4pPr>
      <a:lvl5pPr marL="808047" indent="-180976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tabLst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5pPr>
      <a:lvl6pPr marL="982675" indent="-180976" algn="l" defTabSz="914411" rtl="0" eaLnBrk="1" latinLnBrk="0" hangingPunct="1">
        <a:spcBef>
          <a:spcPts val="601"/>
        </a:spcBef>
        <a:buFont typeface="Arial" panose="020B0604020202020204" pitchFamily="34" charset="0"/>
        <a:buChar char="−"/>
        <a:defRPr sz="1401" kern="1200">
          <a:solidFill>
            <a:schemeClr val="tx1"/>
          </a:solidFill>
          <a:latin typeface="JLR Emeric ExtraLight" panose="02000503040000020004" pitchFamily="2" charset="0"/>
          <a:ea typeface="+mn-ea"/>
          <a:cs typeface="+mn-cs"/>
        </a:defRPr>
      </a:lvl6pPr>
      <a:lvl7pPr marL="2971838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A706-D19D-4C79-97F9-BC489483F7EF}" type="slidenum">
              <a:rPr lang="en-GB" smtClean="0">
                <a:solidFill>
                  <a:srgbClr val="131313"/>
                </a:solidFill>
              </a:rPr>
              <a:pPr/>
              <a:t>0</a:t>
            </a:fld>
            <a:endParaRPr lang="en-GB" dirty="0">
              <a:solidFill>
                <a:srgbClr val="13131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03" y="84955"/>
            <a:ext cx="1755800" cy="5547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85" y="697160"/>
            <a:ext cx="8407021" cy="444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62260"/>
      </p:ext>
    </p:extLst>
  </p:cSld>
  <p:clrMapOvr>
    <a:masterClrMapping/>
  </p:clrMapOvr>
</p:sld>
</file>

<file path=ppt/theme/theme1.xml><?xml version="1.0" encoding="utf-8"?>
<a:theme xmlns:a="http://schemas.openxmlformats.org/drawingml/2006/main" name="1_JLR">
  <a:themeElements>
    <a:clrScheme name="JLR">
      <a:dk1>
        <a:srgbClr val="131313"/>
      </a:dk1>
      <a:lt1>
        <a:sysClr val="window" lastClr="FFFFFF"/>
      </a:lt1>
      <a:dk2>
        <a:srgbClr val="8C8C8C"/>
      </a:dk2>
      <a:lt2>
        <a:srgbClr val="E8E8E8"/>
      </a:lt2>
      <a:accent1>
        <a:srgbClr val="573535"/>
      </a:accent1>
      <a:accent2>
        <a:srgbClr val="A47245"/>
      </a:accent2>
      <a:accent3>
        <a:srgbClr val="BBA56E"/>
      </a:accent3>
      <a:accent4>
        <a:srgbClr val="333348"/>
      </a:accent4>
      <a:accent5>
        <a:srgbClr val="4E5F7A"/>
      </a:accent5>
      <a:accent6>
        <a:srgbClr val="91A19F"/>
      </a:accent6>
      <a:hlink>
        <a:srgbClr val="131313"/>
      </a:hlink>
      <a:folHlink>
        <a:srgbClr val="52525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lIns="108000" tIns="108000" rIns="108000" bIns="108000" rtlCol="0" anchor="t" anchorCtr="0"/>
      <a:lstStyle>
        <a:defPPr algn="l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dirty="0" smtClean="0"/>
        </a:defPPr>
      </a:lstStyle>
    </a:txDef>
  </a:objectDefaults>
  <a:extraClrSchemeLst/>
  <a:custClrLst>
    <a:custClr name="GREY BLACK">
      <a:srgbClr val="1E1E1E"/>
    </a:custClr>
    <a:custClr name="WHITE">
      <a:srgbClr val="FFFFFF"/>
    </a:custClr>
    <a:custClr name="GREY 1">
      <a:srgbClr val="525252"/>
    </a:custClr>
    <a:custClr name="GREY 2">
      <a:srgbClr val="8C8C8C"/>
    </a:custClr>
    <a:custClr name="GREY 3">
      <a:srgbClr val="C4C4C4"/>
    </a:custClr>
    <a:custClr name="GREY 4">
      <a:srgbClr val="E8E8E8"/>
    </a:custClr>
    <a:custClr name="-">
      <a:srgbClr val="FFFFFF"/>
    </a:custClr>
    <a:custClr name="-">
      <a:srgbClr val="FFFFFF"/>
    </a:custClr>
    <a:custClr name="-">
      <a:srgbClr val="FFFFFF"/>
    </a:custClr>
    <a:custClr name="-">
      <a:srgbClr val="FFFFFF"/>
    </a:custClr>
    <a:custClr name="Warm 1">
      <a:srgbClr val="6C4646"/>
    </a:custClr>
    <a:custClr name="Warm 2">
      <a:srgbClr val="BD845B"/>
    </a:custClr>
    <a:custClr name="Warm 3">
      <a:srgbClr val="C5AD7E"/>
    </a:custClr>
    <a:custClr name="Warm 4">
      <a:srgbClr val="E2D5BE"/>
    </a:custClr>
    <a:custClr name="Cool 1">
      <a:srgbClr val="40465C"/>
    </a:custClr>
    <a:custClr name="Cool 2">
      <a:srgbClr val="5B788F"/>
    </a:custClr>
    <a:custClr name="Cool 3">
      <a:srgbClr val="95ADAC"/>
    </a:custClr>
    <a:custClr name="Cool 4">
      <a:srgbClr val="CDD7D9"/>
    </a:custClr>
    <a:custClr name="Jaguar Red">
      <a:srgbClr val="9E1B32"/>
    </a:custClr>
    <a:custClr name="Land Rover Green">
      <a:srgbClr val="005A2B"/>
    </a:custClr>
  </a:custClrLst>
  <a:extLst>
    <a:ext uri="{05A4C25C-085E-4340-85A3-A5531E510DB2}">
      <thm15:themeFamily xmlns:thm15="http://schemas.microsoft.com/office/thememl/2012/main" name="Presentation1" id="{CA62B9B2-76C2-4C75-AFFB-51F5A0DFBAE7}" vid="{A97A11CE-FBA4-4030-AEFE-54FE6A2E64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GREY BLACK">
      <a:srgbClr val="1E1E1E"/>
    </a:custClr>
    <a:custClr name="WHITE">
      <a:srgbClr val="FFFFFF"/>
    </a:custClr>
    <a:custClr name="GREY 1">
      <a:srgbClr val="525252"/>
    </a:custClr>
    <a:custClr name="GREY 2">
      <a:srgbClr val="8C8C8C"/>
    </a:custClr>
    <a:custClr name="GREY 3">
      <a:srgbClr val="C4C4C4"/>
    </a:custClr>
    <a:custClr name="GREY 4">
      <a:srgbClr val="E8E8E8"/>
    </a:custClr>
    <a:custClr name="-">
      <a:srgbClr val="FFFFFF"/>
    </a:custClr>
    <a:custClr name="-">
      <a:srgbClr val="FFFFFF"/>
    </a:custClr>
    <a:custClr name="-">
      <a:srgbClr val="FFFFFF"/>
    </a:custClr>
    <a:custClr name="-">
      <a:srgbClr val="FFFFFF"/>
    </a:custClr>
    <a:custClr name="Warm 1">
      <a:srgbClr val="6C4646"/>
    </a:custClr>
    <a:custClr name="Warm 2">
      <a:srgbClr val="BD845B"/>
    </a:custClr>
    <a:custClr name="Warm 3">
      <a:srgbClr val="C5AD7E"/>
    </a:custClr>
    <a:custClr name="Warm 4">
      <a:srgbClr val="E2D5BE"/>
    </a:custClr>
    <a:custClr name="Cool 1">
      <a:srgbClr val="40465C"/>
    </a:custClr>
    <a:custClr name="Cool 2">
      <a:srgbClr val="5B788F"/>
    </a:custClr>
    <a:custClr name="Cool 3">
      <a:srgbClr val="95ADAC"/>
    </a:custClr>
    <a:custClr name="Cool 4">
      <a:srgbClr val="CDD7D9"/>
    </a:custClr>
    <a:custClr name="Jaguar Red">
      <a:srgbClr val="9E1B32"/>
    </a:custClr>
    <a:custClr name="Land Rover Green">
      <a:srgbClr val="005A2B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</Words>
  <Application>Microsoft Office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Georgia</vt:lpstr>
      <vt:lpstr>JLR Emeric</vt:lpstr>
      <vt:lpstr>JLR Emeric ExtraLight</vt:lpstr>
      <vt:lpstr>JLR Emeric SemiBold</vt:lpstr>
      <vt:lpstr>1_JLR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2019-09-06T08:01:35Z</dcterms:created>
  <dcterms:modified xsi:type="dcterms:W3CDTF">2019-09-06T10:46:33Z</dcterms:modified>
</cp:coreProperties>
</file>